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5" r:id="rId2"/>
  </p:sldMasterIdLst>
  <p:notesMasterIdLst>
    <p:notesMasterId r:id="rId28"/>
  </p:notesMasterIdLst>
  <p:sldIdLst>
    <p:sldId id="274" r:id="rId3"/>
    <p:sldId id="275" r:id="rId4"/>
    <p:sldId id="305" r:id="rId5"/>
    <p:sldId id="278" r:id="rId6"/>
    <p:sldId id="284" r:id="rId7"/>
    <p:sldId id="285" r:id="rId8"/>
    <p:sldId id="286" r:id="rId9"/>
    <p:sldId id="287" r:id="rId10"/>
    <p:sldId id="298" r:id="rId11"/>
    <p:sldId id="304" r:id="rId12"/>
    <p:sldId id="307" r:id="rId13"/>
    <p:sldId id="308" r:id="rId14"/>
    <p:sldId id="299" r:id="rId15"/>
    <p:sldId id="306" r:id="rId16"/>
    <p:sldId id="309" r:id="rId17"/>
    <p:sldId id="310" r:id="rId18"/>
    <p:sldId id="301" r:id="rId19"/>
    <p:sldId id="303" r:id="rId20"/>
    <p:sldId id="289" r:id="rId21"/>
    <p:sldId id="290" r:id="rId22"/>
    <p:sldId id="295" r:id="rId23"/>
    <p:sldId id="291" r:id="rId24"/>
    <p:sldId id="292" r:id="rId25"/>
    <p:sldId id="276" r:id="rId26"/>
    <p:sldId id="311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/>
        <a:cs typeface="黑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/>
        <a:cs typeface="黑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/>
        <a:cs typeface="黑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/>
        <a:cs typeface="黑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/>
        <a:cs typeface="黑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/>
        <a:cs typeface="黑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/>
        <a:cs typeface="黑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/>
        <a:cs typeface="黑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/>
        <a:cs typeface="黑体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D1C24"/>
    <a:srgbClr val="28903A"/>
    <a:srgbClr val="003296"/>
    <a:srgbClr val="F7931D"/>
    <a:srgbClr val="0038A8"/>
    <a:srgbClr val="002164"/>
    <a:srgbClr val="00206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94794" autoAdjust="0"/>
  </p:normalViewPr>
  <p:slideViewPr>
    <p:cSldViewPr>
      <p:cViewPr varScale="1">
        <p:scale>
          <a:sx n="105" d="100"/>
          <a:sy n="105" d="100"/>
        </p:scale>
        <p:origin x="1656" y="114"/>
      </p:cViewPr>
      <p:guideLst>
        <p:guide orient="horz" pos="2160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4" Type="http://schemas.openxmlformats.org/officeDocument/2006/relationships/image" Target="../media/image14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4" Type="http://schemas.openxmlformats.org/officeDocument/2006/relationships/image" Target="../media/image1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616D3-1915-4564-8920-E4D530E4DEF4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</dgm:pt>
    <dgm:pt modelId="{F817FF11-7E3E-4E37-BED8-443BF6BD4114}">
      <dgm:prSet phldrT="[Текст]" custT="1"/>
      <dgm:spPr/>
      <dgm:t>
        <a:bodyPr/>
        <a:lstStyle/>
        <a:p>
          <a:pPr algn="ctr"/>
          <a:r>
            <a:rPr lang="ru-RU" sz="1400" b="1" u="sng" dirty="0" smtClean="0">
              <a:latin typeface="Comic Sans MS" pitchFamily="66" charset="0"/>
            </a:rPr>
            <a:t>СМОТРЯТ:</a:t>
          </a:r>
        </a:p>
        <a:p>
          <a:pPr algn="ctr"/>
          <a:r>
            <a:rPr lang="ru-RU" sz="1400" b="0" dirty="0" smtClean="0">
              <a:latin typeface="Comic Sans MS" pitchFamily="66" charset="0"/>
            </a:rPr>
            <a:t>ПРОСМАТРИВАЮТ ВИДЕО МАТЕРИАЛЫ И ПРЕЗЕНТАЦИИ</a:t>
          </a:r>
          <a:endParaRPr lang="ru-RU" sz="1400" b="0" dirty="0">
            <a:latin typeface="Comic Sans MS" pitchFamily="66" charset="0"/>
          </a:endParaRPr>
        </a:p>
      </dgm:t>
    </dgm:pt>
    <dgm:pt modelId="{D5F01A81-D914-4065-9429-392A0CCE44D0}" type="parTrans" cxnId="{72BFB3FE-8507-4045-9A40-ED1242F6FAC5}">
      <dgm:prSet/>
      <dgm:spPr/>
      <dgm:t>
        <a:bodyPr/>
        <a:lstStyle/>
        <a:p>
          <a:endParaRPr lang="ru-RU"/>
        </a:p>
      </dgm:t>
    </dgm:pt>
    <dgm:pt modelId="{38EE188C-23D0-481A-A5D3-532C545247E5}" type="sibTrans" cxnId="{72BFB3FE-8507-4045-9A40-ED1242F6FAC5}">
      <dgm:prSet/>
      <dgm:spPr/>
      <dgm:t>
        <a:bodyPr/>
        <a:lstStyle/>
        <a:p>
          <a:endParaRPr lang="ru-RU"/>
        </a:p>
      </dgm:t>
    </dgm:pt>
    <dgm:pt modelId="{CD8DA6A2-E6C6-49F1-9A80-08A9DE7E3D3F}">
      <dgm:prSet phldrT="[Текст]" custT="1"/>
      <dgm:spPr/>
      <dgm:t>
        <a:bodyPr/>
        <a:lstStyle/>
        <a:p>
          <a:pPr algn="ctr"/>
          <a:r>
            <a:rPr lang="ru-RU" sz="1400" b="1" u="sng" dirty="0" smtClean="0">
              <a:latin typeface="Comic Sans MS" pitchFamily="66" charset="0"/>
            </a:rPr>
            <a:t>СЛУШАЮТ:</a:t>
          </a:r>
        </a:p>
        <a:p>
          <a:pPr algn="ctr"/>
          <a:r>
            <a:rPr lang="ru-RU" sz="1400" b="0" u="none" dirty="0" smtClean="0">
              <a:latin typeface="Comic Sans MS" pitchFamily="66" charset="0"/>
            </a:rPr>
            <a:t>ПРОСЛУШИВАЮТ ИНФОРМАЦИЮ</a:t>
          </a:r>
          <a:endParaRPr lang="ru-RU" sz="1400" b="0" u="none" dirty="0">
            <a:latin typeface="Comic Sans MS" pitchFamily="66" charset="0"/>
          </a:endParaRPr>
        </a:p>
      </dgm:t>
    </dgm:pt>
    <dgm:pt modelId="{8A78BCFE-0E0E-4AF8-BA51-DB1BEFDE70D3}" type="parTrans" cxnId="{AD20752A-F86F-47E1-9854-065F78801FB8}">
      <dgm:prSet/>
      <dgm:spPr/>
      <dgm:t>
        <a:bodyPr/>
        <a:lstStyle/>
        <a:p>
          <a:endParaRPr lang="ru-RU"/>
        </a:p>
      </dgm:t>
    </dgm:pt>
    <dgm:pt modelId="{3CDD801A-A74F-4023-BD90-2586F7920755}" type="sibTrans" cxnId="{AD20752A-F86F-47E1-9854-065F78801FB8}">
      <dgm:prSet/>
      <dgm:spPr/>
      <dgm:t>
        <a:bodyPr/>
        <a:lstStyle/>
        <a:p>
          <a:endParaRPr lang="ru-RU"/>
        </a:p>
      </dgm:t>
    </dgm:pt>
    <dgm:pt modelId="{D062A6ED-E8D2-4AC8-8075-56CAC7EDF57A}">
      <dgm:prSet phldrT="[Текст]" custT="1"/>
      <dgm:spPr/>
      <dgm:t>
        <a:bodyPr/>
        <a:lstStyle/>
        <a:p>
          <a:pPr algn="ctr"/>
          <a:r>
            <a:rPr lang="ru-RU" sz="1400" b="1" u="sng" dirty="0" smtClean="0">
              <a:latin typeface="Comic Sans MS" pitchFamily="66" charset="0"/>
            </a:rPr>
            <a:t>ГОВОРЯТ:</a:t>
          </a:r>
        </a:p>
        <a:p>
          <a:pPr algn="ctr"/>
          <a:r>
            <a:rPr lang="ru-RU" sz="1400" b="0" u="none" dirty="0" smtClean="0">
              <a:latin typeface="Comic Sans MS" pitchFamily="66" charset="0"/>
            </a:rPr>
            <a:t>ПОСТОЯННЫЙ ДИАЛОГ С ДЕТЬМИ</a:t>
          </a:r>
          <a:endParaRPr lang="ru-RU" sz="1400" b="1" dirty="0">
            <a:latin typeface="Comic Sans MS" pitchFamily="66" charset="0"/>
          </a:endParaRPr>
        </a:p>
      </dgm:t>
    </dgm:pt>
    <dgm:pt modelId="{D81A6B84-B7CA-41A6-9082-6FE2BC1DCD5E}" type="parTrans" cxnId="{CF2F04C2-2B56-4A11-AA6D-EF66F30E5464}">
      <dgm:prSet/>
      <dgm:spPr/>
      <dgm:t>
        <a:bodyPr/>
        <a:lstStyle/>
        <a:p>
          <a:endParaRPr lang="ru-RU"/>
        </a:p>
      </dgm:t>
    </dgm:pt>
    <dgm:pt modelId="{4990FA2C-7312-4A87-9480-9C8674B19CF7}" type="sibTrans" cxnId="{CF2F04C2-2B56-4A11-AA6D-EF66F30E5464}">
      <dgm:prSet/>
      <dgm:spPr/>
      <dgm:t>
        <a:bodyPr/>
        <a:lstStyle/>
        <a:p>
          <a:endParaRPr lang="ru-RU"/>
        </a:p>
      </dgm:t>
    </dgm:pt>
    <dgm:pt modelId="{2AD5A057-B820-425A-BD78-474D94C67848}">
      <dgm:prSet phldrT="[Текст]" custT="1"/>
      <dgm:spPr/>
      <dgm:t>
        <a:bodyPr/>
        <a:lstStyle/>
        <a:p>
          <a:pPr algn="ctr"/>
          <a:r>
            <a:rPr lang="ru-RU" sz="1600" b="1" u="sng" dirty="0" smtClean="0">
              <a:latin typeface="Comic Sans MS" pitchFamily="66" charset="0"/>
            </a:rPr>
            <a:t>СОЗДАЮТ:</a:t>
          </a:r>
        </a:p>
        <a:p>
          <a:pPr algn="ctr"/>
          <a:r>
            <a:rPr lang="ru-RU" sz="1600" b="0" u="none" dirty="0" smtClean="0">
              <a:latin typeface="Comic Sans MS" pitchFamily="66" charset="0"/>
            </a:rPr>
            <a:t>ТВОРЧЕСКАЯ РАБОТА</a:t>
          </a:r>
        </a:p>
      </dgm:t>
    </dgm:pt>
    <dgm:pt modelId="{9328D725-76B2-4C20-9B35-7090E9A71DC0}" type="parTrans" cxnId="{B9705B7F-3FF5-40B1-AED6-FFA668022892}">
      <dgm:prSet/>
      <dgm:spPr/>
      <dgm:t>
        <a:bodyPr/>
        <a:lstStyle/>
        <a:p>
          <a:endParaRPr lang="ru-RU"/>
        </a:p>
      </dgm:t>
    </dgm:pt>
    <dgm:pt modelId="{1B7B51FC-C24C-4D12-A1A9-8BEF6CD8D253}" type="sibTrans" cxnId="{B9705B7F-3FF5-40B1-AED6-FFA668022892}">
      <dgm:prSet/>
      <dgm:spPr/>
      <dgm:t>
        <a:bodyPr/>
        <a:lstStyle/>
        <a:p>
          <a:endParaRPr lang="ru-RU"/>
        </a:p>
      </dgm:t>
    </dgm:pt>
    <dgm:pt modelId="{E409E5B6-997D-4C00-8759-E2465949EEF4}">
      <dgm:prSet phldrT="[Текст]" custT="1"/>
      <dgm:spPr/>
      <dgm:t>
        <a:bodyPr/>
        <a:lstStyle/>
        <a:p>
          <a:pPr algn="ctr"/>
          <a:r>
            <a:rPr lang="ru-RU" sz="1400" b="1" u="sng" dirty="0" smtClean="0">
              <a:latin typeface="Comic Sans MS" pitchFamily="66" charset="0"/>
            </a:rPr>
            <a:t>ПОЮТ:</a:t>
          </a:r>
        </a:p>
        <a:p>
          <a:pPr algn="ctr"/>
          <a:r>
            <a:rPr lang="ru-RU" sz="1400" b="0" u="none" dirty="0" smtClean="0">
              <a:latin typeface="Comic Sans MS" pitchFamily="66" charset="0"/>
            </a:rPr>
            <a:t>ПЕНИЕ НА АНГЛИЙСКОМ ЯЗЫКЕ </a:t>
          </a:r>
          <a:endParaRPr lang="ru-RU" sz="1400" b="0" u="none" dirty="0">
            <a:latin typeface="Comic Sans MS" pitchFamily="66" charset="0"/>
          </a:endParaRPr>
        </a:p>
      </dgm:t>
    </dgm:pt>
    <dgm:pt modelId="{9C14BC6D-770A-4746-9200-665B8FB3CBAC}" type="parTrans" cxnId="{854BD866-3038-4BCD-85FF-66532B397983}">
      <dgm:prSet/>
      <dgm:spPr/>
      <dgm:t>
        <a:bodyPr/>
        <a:lstStyle/>
        <a:p>
          <a:endParaRPr lang="ru-RU"/>
        </a:p>
      </dgm:t>
    </dgm:pt>
    <dgm:pt modelId="{34110F33-CA43-4BF9-B335-37FFE39A9F54}" type="sibTrans" cxnId="{854BD866-3038-4BCD-85FF-66532B397983}">
      <dgm:prSet/>
      <dgm:spPr/>
      <dgm:t>
        <a:bodyPr/>
        <a:lstStyle/>
        <a:p>
          <a:endParaRPr lang="ru-RU"/>
        </a:p>
      </dgm:t>
    </dgm:pt>
    <dgm:pt modelId="{6399E33D-C77A-4F54-B4BB-286E8FA3ED5C}" type="pres">
      <dgm:prSet presAssocID="{8BD616D3-1915-4564-8920-E4D530E4DEF4}" presName="linear" presStyleCnt="0">
        <dgm:presLayoutVars>
          <dgm:dir/>
          <dgm:resizeHandles val="exact"/>
        </dgm:presLayoutVars>
      </dgm:prSet>
      <dgm:spPr/>
    </dgm:pt>
    <dgm:pt modelId="{C36133C5-2B5A-4209-BB38-ADAFF16CB34A}" type="pres">
      <dgm:prSet presAssocID="{F817FF11-7E3E-4E37-BED8-443BF6BD4114}" presName="comp" presStyleCnt="0"/>
      <dgm:spPr/>
    </dgm:pt>
    <dgm:pt modelId="{AF1DE829-77F8-45D3-B88C-B3068721C899}" type="pres">
      <dgm:prSet presAssocID="{F817FF11-7E3E-4E37-BED8-443BF6BD4114}" presName="box" presStyleLbl="node1" presStyleIdx="0" presStyleCnt="5" custLinFactNeighborX="-3774" custLinFactNeighborY="-14366"/>
      <dgm:spPr/>
      <dgm:t>
        <a:bodyPr/>
        <a:lstStyle/>
        <a:p>
          <a:endParaRPr lang="ru-RU"/>
        </a:p>
      </dgm:t>
    </dgm:pt>
    <dgm:pt modelId="{409169A5-F17A-4B90-982A-6B45AAEC923B}" type="pres">
      <dgm:prSet presAssocID="{F817FF11-7E3E-4E37-BED8-443BF6BD4114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F4E5214-2A4D-401C-B05B-4999221F3A63}" type="pres">
      <dgm:prSet presAssocID="{F817FF11-7E3E-4E37-BED8-443BF6BD4114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825E9-F0B5-4C78-97B9-88ADF9146D5E}" type="pres">
      <dgm:prSet presAssocID="{38EE188C-23D0-481A-A5D3-532C545247E5}" presName="spacer" presStyleCnt="0"/>
      <dgm:spPr/>
    </dgm:pt>
    <dgm:pt modelId="{87D1C2ED-1188-411F-BA21-09339F94BEE3}" type="pres">
      <dgm:prSet presAssocID="{CD8DA6A2-E6C6-49F1-9A80-08A9DE7E3D3F}" presName="comp" presStyleCnt="0"/>
      <dgm:spPr/>
    </dgm:pt>
    <dgm:pt modelId="{BBC12C53-CA60-4A37-B9FD-0C4D2B625C1C}" type="pres">
      <dgm:prSet presAssocID="{CD8DA6A2-E6C6-49F1-9A80-08A9DE7E3D3F}" presName="box" presStyleLbl="node1" presStyleIdx="1" presStyleCnt="5"/>
      <dgm:spPr/>
      <dgm:t>
        <a:bodyPr/>
        <a:lstStyle/>
        <a:p>
          <a:endParaRPr lang="ru-RU"/>
        </a:p>
      </dgm:t>
    </dgm:pt>
    <dgm:pt modelId="{A08F27D2-44C2-45F9-A5C5-1749A96B20DC}" type="pres">
      <dgm:prSet presAssocID="{CD8DA6A2-E6C6-49F1-9A80-08A9DE7E3D3F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6FC32DF0-6288-494B-ACD4-909A0857174D}" type="pres">
      <dgm:prSet presAssocID="{CD8DA6A2-E6C6-49F1-9A80-08A9DE7E3D3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57186-2CCF-494F-9E09-75624988E558}" type="pres">
      <dgm:prSet presAssocID="{3CDD801A-A74F-4023-BD90-2586F7920755}" presName="spacer" presStyleCnt="0"/>
      <dgm:spPr/>
    </dgm:pt>
    <dgm:pt modelId="{D1A960E4-FE8B-40E0-AC57-83C42B11579F}" type="pres">
      <dgm:prSet presAssocID="{D062A6ED-E8D2-4AC8-8075-56CAC7EDF57A}" presName="comp" presStyleCnt="0"/>
      <dgm:spPr/>
    </dgm:pt>
    <dgm:pt modelId="{D3AE27EF-0E79-440B-BC7E-8CE89F3B829D}" type="pres">
      <dgm:prSet presAssocID="{D062A6ED-E8D2-4AC8-8075-56CAC7EDF57A}" presName="box" presStyleLbl="node1" presStyleIdx="2" presStyleCnt="5"/>
      <dgm:spPr/>
      <dgm:t>
        <a:bodyPr/>
        <a:lstStyle/>
        <a:p>
          <a:endParaRPr lang="ru-RU"/>
        </a:p>
      </dgm:t>
    </dgm:pt>
    <dgm:pt modelId="{D0316466-6226-49FD-AD46-F80439ADA86A}" type="pres">
      <dgm:prSet presAssocID="{D062A6ED-E8D2-4AC8-8075-56CAC7EDF57A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A4B133FA-1FF7-477D-B8A7-3358C477DCDA}" type="pres">
      <dgm:prSet presAssocID="{D062A6ED-E8D2-4AC8-8075-56CAC7EDF57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4D672-B5D7-4B53-B1B2-C08510EAF8BD}" type="pres">
      <dgm:prSet presAssocID="{4990FA2C-7312-4A87-9480-9C8674B19CF7}" presName="spacer" presStyleCnt="0"/>
      <dgm:spPr/>
    </dgm:pt>
    <dgm:pt modelId="{340D06BB-FD21-4CFF-86B0-DB6A50B3C4D4}" type="pres">
      <dgm:prSet presAssocID="{E409E5B6-997D-4C00-8759-E2465949EEF4}" presName="comp" presStyleCnt="0"/>
      <dgm:spPr/>
    </dgm:pt>
    <dgm:pt modelId="{A522C915-8211-4C68-B992-1F5ECE2180A2}" type="pres">
      <dgm:prSet presAssocID="{E409E5B6-997D-4C00-8759-E2465949EEF4}" presName="box" presStyleLbl="node1" presStyleIdx="3" presStyleCnt="5"/>
      <dgm:spPr/>
      <dgm:t>
        <a:bodyPr/>
        <a:lstStyle/>
        <a:p>
          <a:endParaRPr lang="ru-RU"/>
        </a:p>
      </dgm:t>
    </dgm:pt>
    <dgm:pt modelId="{41D28141-A7F6-4214-9CD4-5165128035CC}" type="pres">
      <dgm:prSet presAssocID="{E409E5B6-997D-4C00-8759-E2465949EEF4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FCB4A28B-75FB-44FF-B0BB-CB7FF37E8FB8}" type="pres">
      <dgm:prSet presAssocID="{E409E5B6-997D-4C00-8759-E2465949EEF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8BB99-9E2D-462C-9C99-B2A62E26231F}" type="pres">
      <dgm:prSet presAssocID="{34110F33-CA43-4BF9-B335-37FFE39A9F54}" presName="spacer" presStyleCnt="0"/>
      <dgm:spPr/>
    </dgm:pt>
    <dgm:pt modelId="{D276E69C-4EAB-457F-89D4-49477229441F}" type="pres">
      <dgm:prSet presAssocID="{2AD5A057-B820-425A-BD78-474D94C67848}" presName="comp" presStyleCnt="0"/>
      <dgm:spPr/>
    </dgm:pt>
    <dgm:pt modelId="{F7D71F4E-9E4A-4C63-8B23-B0CBCBA8CE0A}" type="pres">
      <dgm:prSet presAssocID="{2AD5A057-B820-425A-BD78-474D94C67848}" presName="box" presStyleLbl="node1" presStyleIdx="4" presStyleCnt="5"/>
      <dgm:spPr/>
      <dgm:t>
        <a:bodyPr/>
        <a:lstStyle/>
        <a:p>
          <a:endParaRPr lang="ru-RU"/>
        </a:p>
      </dgm:t>
    </dgm:pt>
    <dgm:pt modelId="{5B93B8DE-36AE-479C-A16F-DC5ECBDB0E0A}" type="pres">
      <dgm:prSet presAssocID="{2AD5A057-B820-425A-BD78-474D94C67848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15D6119B-E5CA-4F2C-A5F9-08F0BC5F1483}" type="pres">
      <dgm:prSet presAssocID="{2AD5A057-B820-425A-BD78-474D94C6784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47657B-58F0-4EFC-92BE-0949466D4C14}" type="presOf" srcId="{2AD5A057-B820-425A-BD78-474D94C67848}" destId="{F7D71F4E-9E4A-4C63-8B23-B0CBCBA8CE0A}" srcOrd="0" destOrd="0" presId="urn:microsoft.com/office/officeart/2005/8/layout/vList4"/>
    <dgm:cxn modelId="{F39ABC0C-11CD-45BA-A75D-68B684836B80}" type="presOf" srcId="{D062A6ED-E8D2-4AC8-8075-56CAC7EDF57A}" destId="{A4B133FA-1FF7-477D-B8A7-3358C477DCDA}" srcOrd="1" destOrd="0" presId="urn:microsoft.com/office/officeart/2005/8/layout/vList4"/>
    <dgm:cxn modelId="{8BDE6B2A-0C68-49B4-A2E7-8281D63EB3EB}" type="presOf" srcId="{E409E5B6-997D-4C00-8759-E2465949EEF4}" destId="{A522C915-8211-4C68-B992-1F5ECE2180A2}" srcOrd="0" destOrd="0" presId="urn:microsoft.com/office/officeart/2005/8/layout/vList4"/>
    <dgm:cxn modelId="{AD20752A-F86F-47E1-9854-065F78801FB8}" srcId="{8BD616D3-1915-4564-8920-E4D530E4DEF4}" destId="{CD8DA6A2-E6C6-49F1-9A80-08A9DE7E3D3F}" srcOrd="1" destOrd="0" parTransId="{8A78BCFE-0E0E-4AF8-BA51-DB1BEFDE70D3}" sibTransId="{3CDD801A-A74F-4023-BD90-2586F7920755}"/>
    <dgm:cxn modelId="{7B939D7C-302E-498D-9CDE-91BD537175BE}" type="presOf" srcId="{CD8DA6A2-E6C6-49F1-9A80-08A9DE7E3D3F}" destId="{6FC32DF0-6288-494B-ACD4-909A0857174D}" srcOrd="1" destOrd="0" presId="urn:microsoft.com/office/officeart/2005/8/layout/vList4"/>
    <dgm:cxn modelId="{084FFECF-F9CC-48A4-AB42-699C8F3B3152}" type="presOf" srcId="{2AD5A057-B820-425A-BD78-474D94C67848}" destId="{15D6119B-E5CA-4F2C-A5F9-08F0BC5F1483}" srcOrd="1" destOrd="0" presId="urn:microsoft.com/office/officeart/2005/8/layout/vList4"/>
    <dgm:cxn modelId="{854BD866-3038-4BCD-85FF-66532B397983}" srcId="{8BD616D3-1915-4564-8920-E4D530E4DEF4}" destId="{E409E5B6-997D-4C00-8759-E2465949EEF4}" srcOrd="3" destOrd="0" parTransId="{9C14BC6D-770A-4746-9200-665B8FB3CBAC}" sibTransId="{34110F33-CA43-4BF9-B335-37FFE39A9F54}"/>
    <dgm:cxn modelId="{B9705B7F-3FF5-40B1-AED6-FFA668022892}" srcId="{8BD616D3-1915-4564-8920-E4D530E4DEF4}" destId="{2AD5A057-B820-425A-BD78-474D94C67848}" srcOrd="4" destOrd="0" parTransId="{9328D725-76B2-4C20-9B35-7090E9A71DC0}" sibTransId="{1B7B51FC-C24C-4D12-A1A9-8BEF6CD8D253}"/>
    <dgm:cxn modelId="{CF2F04C2-2B56-4A11-AA6D-EF66F30E5464}" srcId="{8BD616D3-1915-4564-8920-E4D530E4DEF4}" destId="{D062A6ED-E8D2-4AC8-8075-56CAC7EDF57A}" srcOrd="2" destOrd="0" parTransId="{D81A6B84-B7CA-41A6-9082-6FE2BC1DCD5E}" sibTransId="{4990FA2C-7312-4A87-9480-9C8674B19CF7}"/>
    <dgm:cxn modelId="{AF003DE3-3E4B-4352-82D6-D0BFF889CDF8}" type="presOf" srcId="{E409E5B6-997D-4C00-8759-E2465949EEF4}" destId="{FCB4A28B-75FB-44FF-B0BB-CB7FF37E8FB8}" srcOrd="1" destOrd="0" presId="urn:microsoft.com/office/officeart/2005/8/layout/vList4"/>
    <dgm:cxn modelId="{44814842-E761-45AD-B358-9152EC441F5C}" type="presOf" srcId="{F817FF11-7E3E-4E37-BED8-443BF6BD4114}" destId="{CF4E5214-2A4D-401C-B05B-4999221F3A63}" srcOrd="1" destOrd="0" presId="urn:microsoft.com/office/officeart/2005/8/layout/vList4"/>
    <dgm:cxn modelId="{8E933C81-37D5-44ED-9948-2BA6B39600E4}" type="presOf" srcId="{8BD616D3-1915-4564-8920-E4D530E4DEF4}" destId="{6399E33D-C77A-4F54-B4BB-286E8FA3ED5C}" srcOrd="0" destOrd="0" presId="urn:microsoft.com/office/officeart/2005/8/layout/vList4"/>
    <dgm:cxn modelId="{15AF6210-9797-4495-9AB5-1F107E821A2D}" type="presOf" srcId="{D062A6ED-E8D2-4AC8-8075-56CAC7EDF57A}" destId="{D3AE27EF-0E79-440B-BC7E-8CE89F3B829D}" srcOrd="0" destOrd="0" presId="urn:microsoft.com/office/officeart/2005/8/layout/vList4"/>
    <dgm:cxn modelId="{83831D1D-2242-461D-91AD-EE20410FE1DC}" type="presOf" srcId="{F817FF11-7E3E-4E37-BED8-443BF6BD4114}" destId="{AF1DE829-77F8-45D3-B88C-B3068721C899}" srcOrd="0" destOrd="0" presId="urn:microsoft.com/office/officeart/2005/8/layout/vList4"/>
    <dgm:cxn modelId="{2F54F1B6-3218-436A-889A-56DD11E9BFBA}" type="presOf" srcId="{CD8DA6A2-E6C6-49F1-9A80-08A9DE7E3D3F}" destId="{BBC12C53-CA60-4A37-B9FD-0C4D2B625C1C}" srcOrd="0" destOrd="0" presId="urn:microsoft.com/office/officeart/2005/8/layout/vList4"/>
    <dgm:cxn modelId="{72BFB3FE-8507-4045-9A40-ED1242F6FAC5}" srcId="{8BD616D3-1915-4564-8920-E4D530E4DEF4}" destId="{F817FF11-7E3E-4E37-BED8-443BF6BD4114}" srcOrd="0" destOrd="0" parTransId="{D5F01A81-D914-4065-9429-392A0CCE44D0}" sibTransId="{38EE188C-23D0-481A-A5D3-532C545247E5}"/>
    <dgm:cxn modelId="{969CF488-B6D2-4B7E-8EF2-CA03483644D8}" type="presParOf" srcId="{6399E33D-C77A-4F54-B4BB-286E8FA3ED5C}" destId="{C36133C5-2B5A-4209-BB38-ADAFF16CB34A}" srcOrd="0" destOrd="0" presId="urn:microsoft.com/office/officeart/2005/8/layout/vList4"/>
    <dgm:cxn modelId="{75236436-44D4-424A-B6AB-E1BD3BC091FE}" type="presParOf" srcId="{C36133C5-2B5A-4209-BB38-ADAFF16CB34A}" destId="{AF1DE829-77F8-45D3-B88C-B3068721C899}" srcOrd="0" destOrd="0" presId="urn:microsoft.com/office/officeart/2005/8/layout/vList4"/>
    <dgm:cxn modelId="{F962D0DE-AA57-46CC-8FA6-9CBFA562334E}" type="presParOf" srcId="{C36133C5-2B5A-4209-BB38-ADAFF16CB34A}" destId="{409169A5-F17A-4B90-982A-6B45AAEC923B}" srcOrd="1" destOrd="0" presId="urn:microsoft.com/office/officeart/2005/8/layout/vList4"/>
    <dgm:cxn modelId="{F25FF6CF-95A9-4EBF-869E-36EE3BFCCCCF}" type="presParOf" srcId="{C36133C5-2B5A-4209-BB38-ADAFF16CB34A}" destId="{CF4E5214-2A4D-401C-B05B-4999221F3A63}" srcOrd="2" destOrd="0" presId="urn:microsoft.com/office/officeart/2005/8/layout/vList4"/>
    <dgm:cxn modelId="{AA834BDE-DE86-42FC-9CE1-1D12C66470F2}" type="presParOf" srcId="{6399E33D-C77A-4F54-B4BB-286E8FA3ED5C}" destId="{3AC825E9-F0B5-4C78-97B9-88ADF9146D5E}" srcOrd="1" destOrd="0" presId="urn:microsoft.com/office/officeart/2005/8/layout/vList4"/>
    <dgm:cxn modelId="{B229A754-DF4E-4F42-9FF5-11D2FA215231}" type="presParOf" srcId="{6399E33D-C77A-4F54-B4BB-286E8FA3ED5C}" destId="{87D1C2ED-1188-411F-BA21-09339F94BEE3}" srcOrd="2" destOrd="0" presId="urn:microsoft.com/office/officeart/2005/8/layout/vList4"/>
    <dgm:cxn modelId="{1BE809BC-C0F0-4396-A494-0CF2594E0947}" type="presParOf" srcId="{87D1C2ED-1188-411F-BA21-09339F94BEE3}" destId="{BBC12C53-CA60-4A37-B9FD-0C4D2B625C1C}" srcOrd="0" destOrd="0" presId="urn:microsoft.com/office/officeart/2005/8/layout/vList4"/>
    <dgm:cxn modelId="{B629868C-1127-49F0-BF99-1B82BD13727D}" type="presParOf" srcId="{87D1C2ED-1188-411F-BA21-09339F94BEE3}" destId="{A08F27D2-44C2-45F9-A5C5-1749A96B20DC}" srcOrd="1" destOrd="0" presId="urn:microsoft.com/office/officeart/2005/8/layout/vList4"/>
    <dgm:cxn modelId="{ACA39A17-2952-4780-BE59-B9BD48BF030F}" type="presParOf" srcId="{87D1C2ED-1188-411F-BA21-09339F94BEE3}" destId="{6FC32DF0-6288-494B-ACD4-909A0857174D}" srcOrd="2" destOrd="0" presId="urn:microsoft.com/office/officeart/2005/8/layout/vList4"/>
    <dgm:cxn modelId="{D4DD1D51-4A16-478F-A4DA-F84D6DA5DF6A}" type="presParOf" srcId="{6399E33D-C77A-4F54-B4BB-286E8FA3ED5C}" destId="{AA657186-2CCF-494F-9E09-75624988E558}" srcOrd="3" destOrd="0" presId="urn:microsoft.com/office/officeart/2005/8/layout/vList4"/>
    <dgm:cxn modelId="{7A9BA566-356C-4A08-9022-6B77DDE497D4}" type="presParOf" srcId="{6399E33D-C77A-4F54-B4BB-286E8FA3ED5C}" destId="{D1A960E4-FE8B-40E0-AC57-83C42B11579F}" srcOrd="4" destOrd="0" presId="urn:microsoft.com/office/officeart/2005/8/layout/vList4"/>
    <dgm:cxn modelId="{7F97D1C8-8FBA-4FD0-A046-B1603A21940C}" type="presParOf" srcId="{D1A960E4-FE8B-40E0-AC57-83C42B11579F}" destId="{D3AE27EF-0E79-440B-BC7E-8CE89F3B829D}" srcOrd="0" destOrd="0" presId="urn:microsoft.com/office/officeart/2005/8/layout/vList4"/>
    <dgm:cxn modelId="{44499BDB-F0D0-456A-A35A-24CF225C8CCC}" type="presParOf" srcId="{D1A960E4-FE8B-40E0-AC57-83C42B11579F}" destId="{D0316466-6226-49FD-AD46-F80439ADA86A}" srcOrd="1" destOrd="0" presId="urn:microsoft.com/office/officeart/2005/8/layout/vList4"/>
    <dgm:cxn modelId="{F8BDFCD1-5F54-453F-80F8-EBE5168D322C}" type="presParOf" srcId="{D1A960E4-FE8B-40E0-AC57-83C42B11579F}" destId="{A4B133FA-1FF7-477D-B8A7-3358C477DCDA}" srcOrd="2" destOrd="0" presId="urn:microsoft.com/office/officeart/2005/8/layout/vList4"/>
    <dgm:cxn modelId="{CB7B6BCF-0765-466D-B134-AEDF821AB16E}" type="presParOf" srcId="{6399E33D-C77A-4F54-B4BB-286E8FA3ED5C}" destId="{30A4D672-B5D7-4B53-B1B2-C08510EAF8BD}" srcOrd="5" destOrd="0" presId="urn:microsoft.com/office/officeart/2005/8/layout/vList4"/>
    <dgm:cxn modelId="{9146267F-5250-4493-B452-B5B2E879490D}" type="presParOf" srcId="{6399E33D-C77A-4F54-B4BB-286E8FA3ED5C}" destId="{340D06BB-FD21-4CFF-86B0-DB6A50B3C4D4}" srcOrd="6" destOrd="0" presId="urn:microsoft.com/office/officeart/2005/8/layout/vList4"/>
    <dgm:cxn modelId="{018A5070-3972-42B0-9FC2-A29865B99FDC}" type="presParOf" srcId="{340D06BB-FD21-4CFF-86B0-DB6A50B3C4D4}" destId="{A522C915-8211-4C68-B992-1F5ECE2180A2}" srcOrd="0" destOrd="0" presId="urn:microsoft.com/office/officeart/2005/8/layout/vList4"/>
    <dgm:cxn modelId="{A14B572C-3E12-45D9-86A2-5AFB0F8B0845}" type="presParOf" srcId="{340D06BB-FD21-4CFF-86B0-DB6A50B3C4D4}" destId="{41D28141-A7F6-4214-9CD4-5165128035CC}" srcOrd="1" destOrd="0" presId="urn:microsoft.com/office/officeart/2005/8/layout/vList4"/>
    <dgm:cxn modelId="{E328D584-CC15-4DC5-97DD-1F52E0F28E04}" type="presParOf" srcId="{340D06BB-FD21-4CFF-86B0-DB6A50B3C4D4}" destId="{FCB4A28B-75FB-44FF-B0BB-CB7FF37E8FB8}" srcOrd="2" destOrd="0" presId="urn:microsoft.com/office/officeart/2005/8/layout/vList4"/>
    <dgm:cxn modelId="{17CA2E8A-9182-4736-9CBC-A3A49A685770}" type="presParOf" srcId="{6399E33D-C77A-4F54-B4BB-286E8FA3ED5C}" destId="{B6E8BB99-9E2D-462C-9C99-B2A62E26231F}" srcOrd="7" destOrd="0" presId="urn:microsoft.com/office/officeart/2005/8/layout/vList4"/>
    <dgm:cxn modelId="{99760781-A17A-47C0-9456-B6614BF04C81}" type="presParOf" srcId="{6399E33D-C77A-4F54-B4BB-286E8FA3ED5C}" destId="{D276E69C-4EAB-457F-89D4-49477229441F}" srcOrd="8" destOrd="0" presId="urn:microsoft.com/office/officeart/2005/8/layout/vList4"/>
    <dgm:cxn modelId="{1C12A509-2D74-432D-BBA3-61712132FB35}" type="presParOf" srcId="{D276E69C-4EAB-457F-89D4-49477229441F}" destId="{F7D71F4E-9E4A-4C63-8B23-B0CBCBA8CE0A}" srcOrd="0" destOrd="0" presId="urn:microsoft.com/office/officeart/2005/8/layout/vList4"/>
    <dgm:cxn modelId="{843DA1EC-A14B-4708-A240-F3C5BCEF8CA8}" type="presParOf" srcId="{D276E69C-4EAB-457F-89D4-49477229441F}" destId="{5B93B8DE-36AE-479C-A16F-DC5ECBDB0E0A}" srcOrd="1" destOrd="0" presId="urn:microsoft.com/office/officeart/2005/8/layout/vList4"/>
    <dgm:cxn modelId="{994B9035-51E5-4E53-820E-CF39C46AC113}" type="presParOf" srcId="{D276E69C-4EAB-457F-89D4-49477229441F}" destId="{15D6119B-E5CA-4F2C-A5F9-08F0BC5F14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287169-3688-4403-A554-35C5070C93B1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2DA5DB7-36C2-4656-8E17-947D93DD4C2A}">
      <dgm:prSet phldrT="[Текст]" custT="1"/>
      <dgm:spPr/>
      <dgm:t>
        <a:bodyPr/>
        <a:lstStyle/>
        <a:p>
          <a:pPr algn="ctr"/>
          <a:r>
            <a:rPr lang="ru-RU" sz="1400" b="1" u="sng" dirty="0" smtClean="0">
              <a:latin typeface="Comic Sans MS" pitchFamily="66" charset="0"/>
              <a:cs typeface="Times New Roman" pitchFamily="18" charset="0"/>
            </a:rPr>
            <a:t>ТАНЦУЮТ:</a:t>
          </a:r>
        </a:p>
        <a:p>
          <a:pPr algn="ctr"/>
          <a:r>
            <a:rPr lang="ru-RU" sz="1400" b="0" u="none" dirty="0" smtClean="0">
              <a:effectLst/>
              <a:latin typeface="Comic Sans MS" pitchFamily="66" charset="0"/>
              <a:cs typeface="Times New Roman" pitchFamily="18" charset="0"/>
            </a:rPr>
            <a:t>ПОВТОРЯЮТ ДВИЖЕНИЯ ЗА ПЕДАГОГОМ</a:t>
          </a:r>
          <a:endParaRPr lang="ru-RU" sz="1400" b="0" u="none" dirty="0">
            <a:effectLst/>
            <a:latin typeface="Comic Sans MS" pitchFamily="66" charset="0"/>
            <a:cs typeface="Times New Roman" pitchFamily="18" charset="0"/>
          </a:endParaRPr>
        </a:p>
      </dgm:t>
    </dgm:pt>
    <dgm:pt modelId="{E4F41C27-7BCF-4D12-9FA9-C8E6A58E16A5}" type="parTrans" cxnId="{B3B80129-CA7C-4DCD-9AD3-DA8544E98608}">
      <dgm:prSet/>
      <dgm:spPr/>
      <dgm:t>
        <a:bodyPr/>
        <a:lstStyle/>
        <a:p>
          <a:endParaRPr lang="ru-RU"/>
        </a:p>
      </dgm:t>
    </dgm:pt>
    <dgm:pt modelId="{D1022344-AA9C-455B-95F8-555C8DA9BA2F}" type="sibTrans" cxnId="{B3B80129-CA7C-4DCD-9AD3-DA8544E98608}">
      <dgm:prSet/>
      <dgm:spPr/>
      <dgm:t>
        <a:bodyPr/>
        <a:lstStyle/>
        <a:p>
          <a:endParaRPr lang="ru-RU"/>
        </a:p>
      </dgm:t>
    </dgm:pt>
    <dgm:pt modelId="{762A7B06-C137-4365-B78D-E266C468D510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u="sng" dirty="0" smtClean="0">
              <a:latin typeface="Comic Sans MS" pitchFamily="66" charset="0"/>
            </a:rPr>
            <a:t>ИГРАЮТ: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800" b="0" u="none" dirty="0" smtClean="0">
              <a:latin typeface="Comic Sans MS" pitchFamily="66" charset="0"/>
            </a:rPr>
            <a:t>Игры на интерактивной доске.</a:t>
          </a:r>
          <a:endParaRPr lang="ru-RU" sz="1800" b="0" u="none" dirty="0">
            <a:latin typeface="Comic Sans MS" pitchFamily="66" charset="0"/>
          </a:endParaRPr>
        </a:p>
      </dgm:t>
    </dgm:pt>
    <dgm:pt modelId="{CB897F36-EEB7-4462-B946-8DDFFCCDBCAF}" type="parTrans" cxnId="{16CEDA5D-92F4-42B4-B7CD-46D1A642FC7A}">
      <dgm:prSet/>
      <dgm:spPr/>
      <dgm:t>
        <a:bodyPr/>
        <a:lstStyle/>
        <a:p>
          <a:endParaRPr lang="ru-RU"/>
        </a:p>
      </dgm:t>
    </dgm:pt>
    <dgm:pt modelId="{E1C0EBC1-7324-4C1D-8357-FBEC1C75D29B}" type="sibTrans" cxnId="{16CEDA5D-92F4-42B4-B7CD-46D1A642FC7A}">
      <dgm:prSet/>
      <dgm:spPr/>
      <dgm:t>
        <a:bodyPr/>
        <a:lstStyle/>
        <a:p>
          <a:endParaRPr lang="ru-RU"/>
        </a:p>
      </dgm:t>
    </dgm:pt>
    <dgm:pt modelId="{FE676E54-57D0-4DD3-AB7D-853CE37EB21E}">
      <dgm:prSet phldrT="[Текст]" custT="1"/>
      <dgm:spPr/>
      <dgm:t>
        <a:bodyPr/>
        <a:lstStyle/>
        <a:p>
          <a:pPr algn="ctr"/>
          <a:r>
            <a:rPr lang="ru-RU" sz="1400" b="1" u="sng" dirty="0" smtClean="0">
              <a:latin typeface="Comic Sans MS" pitchFamily="66" charset="0"/>
            </a:rPr>
            <a:t>ИЗУЧАЮТ СТРАНЫ МИРА: </a:t>
          </a:r>
          <a:r>
            <a:rPr lang="ru-RU" sz="2000" b="0" u="none" dirty="0" smtClean="0">
              <a:latin typeface="Comic Sans MS" pitchFamily="66" charset="0"/>
            </a:rPr>
            <a:t>Изучают 37 стран </a:t>
          </a:r>
        </a:p>
      </dgm:t>
    </dgm:pt>
    <dgm:pt modelId="{2254888D-F418-4630-8242-E8DF92F23214}" type="parTrans" cxnId="{4644C019-6E23-4CA1-BE2E-F1F863C463D4}">
      <dgm:prSet/>
      <dgm:spPr/>
      <dgm:t>
        <a:bodyPr/>
        <a:lstStyle/>
        <a:p>
          <a:endParaRPr lang="ru-RU"/>
        </a:p>
      </dgm:t>
    </dgm:pt>
    <dgm:pt modelId="{E3DD83D2-FDBB-46EF-A19B-1D136FED29CD}" type="sibTrans" cxnId="{4644C019-6E23-4CA1-BE2E-F1F863C463D4}">
      <dgm:prSet/>
      <dgm:spPr/>
      <dgm:t>
        <a:bodyPr/>
        <a:lstStyle/>
        <a:p>
          <a:endParaRPr lang="ru-RU"/>
        </a:p>
      </dgm:t>
    </dgm:pt>
    <dgm:pt modelId="{94677825-19E8-493F-A85F-0D1EB9CEE09F}">
      <dgm:prSet phldrT="[Текст]" custT="1"/>
      <dgm:spPr/>
      <dgm:t>
        <a:bodyPr/>
        <a:lstStyle/>
        <a:p>
          <a:pPr algn="ctr"/>
          <a:r>
            <a:rPr lang="ru-RU" sz="1400" b="1" u="sng" dirty="0" smtClean="0">
              <a:latin typeface="Comic Sans MS" pitchFamily="66" charset="0"/>
            </a:rPr>
            <a:t>ПИШУТ:</a:t>
          </a:r>
        </a:p>
        <a:p>
          <a:pPr algn="ctr"/>
          <a:r>
            <a:rPr lang="ru-RU" sz="1400" b="0" u="none" dirty="0" smtClean="0">
              <a:latin typeface="Comic Sans MS" pitchFamily="66" charset="0"/>
            </a:rPr>
            <a:t>ЭЛЕМЕНТЫ ПИСЬМА</a:t>
          </a:r>
          <a:endParaRPr lang="ru-RU" sz="1400" dirty="0"/>
        </a:p>
      </dgm:t>
    </dgm:pt>
    <dgm:pt modelId="{C6D970CF-A572-4BD5-BF63-969C325A919D}" type="parTrans" cxnId="{32907137-932E-4928-8834-245C5CBBF6EB}">
      <dgm:prSet/>
      <dgm:spPr/>
      <dgm:t>
        <a:bodyPr/>
        <a:lstStyle/>
        <a:p>
          <a:endParaRPr lang="ru-RU"/>
        </a:p>
      </dgm:t>
    </dgm:pt>
    <dgm:pt modelId="{030A1047-98B1-4CED-A140-CF7D5905685F}" type="sibTrans" cxnId="{32907137-932E-4928-8834-245C5CBBF6EB}">
      <dgm:prSet/>
      <dgm:spPr/>
      <dgm:t>
        <a:bodyPr/>
        <a:lstStyle/>
        <a:p>
          <a:endParaRPr lang="ru-RU"/>
        </a:p>
      </dgm:t>
    </dgm:pt>
    <dgm:pt modelId="{68E0C4DA-F3B2-4F17-9232-FB2E8FEF476A}" type="pres">
      <dgm:prSet presAssocID="{C1287169-3688-4403-A554-35C5070C93B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C4EFF7-7587-49D5-BFDC-09C7A63BCE4F}" type="pres">
      <dgm:prSet presAssocID="{52DA5DB7-36C2-4656-8E17-947D93DD4C2A}" presName="comp" presStyleCnt="0"/>
      <dgm:spPr/>
      <dgm:t>
        <a:bodyPr/>
        <a:lstStyle/>
        <a:p>
          <a:endParaRPr lang="ru-RU"/>
        </a:p>
      </dgm:t>
    </dgm:pt>
    <dgm:pt modelId="{EDCE4486-C193-4A39-B9E6-0F01CE9A038A}" type="pres">
      <dgm:prSet presAssocID="{52DA5DB7-36C2-4656-8E17-947D93DD4C2A}" presName="box" presStyleLbl="node1" presStyleIdx="0" presStyleCnt="4"/>
      <dgm:spPr/>
      <dgm:t>
        <a:bodyPr/>
        <a:lstStyle/>
        <a:p>
          <a:endParaRPr lang="ru-RU"/>
        </a:p>
      </dgm:t>
    </dgm:pt>
    <dgm:pt modelId="{B8D9F1B2-A68C-4DCA-BD3C-5F16195DF7C4}" type="pres">
      <dgm:prSet presAssocID="{52DA5DB7-36C2-4656-8E17-947D93DD4C2A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8D4914C2-1A22-43BC-8D95-FCE05B053033}" type="pres">
      <dgm:prSet presAssocID="{52DA5DB7-36C2-4656-8E17-947D93DD4C2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420E9-6244-42F0-8A0D-27794B0EB803}" type="pres">
      <dgm:prSet presAssocID="{D1022344-AA9C-455B-95F8-555C8DA9BA2F}" presName="spacer" presStyleCnt="0"/>
      <dgm:spPr/>
      <dgm:t>
        <a:bodyPr/>
        <a:lstStyle/>
        <a:p>
          <a:endParaRPr lang="ru-RU"/>
        </a:p>
      </dgm:t>
    </dgm:pt>
    <dgm:pt modelId="{43DC2FEF-D2B9-4F1D-9516-A7DE7CC7487D}" type="pres">
      <dgm:prSet presAssocID="{762A7B06-C137-4365-B78D-E266C468D510}" presName="comp" presStyleCnt="0"/>
      <dgm:spPr/>
      <dgm:t>
        <a:bodyPr/>
        <a:lstStyle/>
        <a:p>
          <a:endParaRPr lang="ru-RU"/>
        </a:p>
      </dgm:t>
    </dgm:pt>
    <dgm:pt modelId="{43044DC9-5FA7-4A58-97CA-E758D36A6C27}" type="pres">
      <dgm:prSet presAssocID="{762A7B06-C137-4365-B78D-E266C468D510}" presName="box" presStyleLbl="node1" presStyleIdx="1" presStyleCnt="4"/>
      <dgm:spPr/>
      <dgm:t>
        <a:bodyPr/>
        <a:lstStyle/>
        <a:p>
          <a:endParaRPr lang="ru-RU"/>
        </a:p>
      </dgm:t>
    </dgm:pt>
    <dgm:pt modelId="{CFA95E18-DC40-4410-B61F-9AB5041ED1F1}" type="pres">
      <dgm:prSet presAssocID="{762A7B06-C137-4365-B78D-E266C468D510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CF25F102-B781-4910-B315-C1E606064470}" type="pres">
      <dgm:prSet presAssocID="{762A7B06-C137-4365-B78D-E266C468D51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4378C-5342-4D8F-A3F2-5CB1546E4237}" type="pres">
      <dgm:prSet presAssocID="{E1C0EBC1-7324-4C1D-8357-FBEC1C75D29B}" presName="spacer" presStyleCnt="0"/>
      <dgm:spPr/>
      <dgm:t>
        <a:bodyPr/>
        <a:lstStyle/>
        <a:p>
          <a:endParaRPr lang="ru-RU"/>
        </a:p>
      </dgm:t>
    </dgm:pt>
    <dgm:pt modelId="{B811A001-95D6-4211-A3A0-6652A3AEE723}" type="pres">
      <dgm:prSet presAssocID="{94677825-19E8-493F-A85F-0D1EB9CEE09F}" presName="comp" presStyleCnt="0"/>
      <dgm:spPr/>
      <dgm:t>
        <a:bodyPr/>
        <a:lstStyle/>
        <a:p>
          <a:endParaRPr lang="ru-RU"/>
        </a:p>
      </dgm:t>
    </dgm:pt>
    <dgm:pt modelId="{DE390859-CA00-4368-BA69-4E566AA747A0}" type="pres">
      <dgm:prSet presAssocID="{94677825-19E8-493F-A85F-0D1EB9CEE09F}" presName="box" presStyleLbl="node1" presStyleIdx="2" presStyleCnt="4" custLinFactNeighborY="-5035"/>
      <dgm:spPr/>
      <dgm:t>
        <a:bodyPr/>
        <a:lstStyle/>
        <a:p>
          <a:endParaRPr lang="ru-RU"/>
        </a:p>
      </dgm:t>
    </dgm:pt>
    <dgm:pt modelId="{5BF7C77F-273C-42FD-B482-43F287CAF8E2}" type="pres">
      <dgm:prSet presAssocID="{94677825-19E8-493F-A85F-0D1EB9CEE09F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  <dgm:pt modelId="{7F9EB1D1-50AE-4AF6-88BC-CA515F1ED61F}" type="pres">
      <dgm:prSet presAssocID="{94677825-19E8-493F-A85F-0D1EB9CEE09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BDFC2-99A2-4EF0-AC6A-E31E21951815}" type="pres">
      <dgm:prSet presAssocID="{030A1047-98B1-4CED-A140-CF7D5905685F}" presName="spacer" presStyleCnt="0"/>
      <dgm:spPr/>
      <dgm:t>
        <a:bodyPr/>
        <a:lstStyle/>
        <a:p>
          <a:endParaRPr lang="ru-RU"/>
        </a:p>
      </dgm:t>
    </dgm:pt>
    <dgm:pt modelId="{D6E0A398-E96E-43C4-B1F9-4D2C7D04B942}" type="pres">
      <dgm:prSet presAssocID="{FE676E54-57D0-4DD3-AB7D-853CE37EB21E}" presName="comp" presStyleCnt="0"/>
      <dgm:spPr/>
      <dgm:t>
        <a:bodyPr/>
        <a:lstStyle/>
        <a:p>
          <a:endParaRPr lang="ru-RU"/>
        </a:p>
      </dgm:t>
    </dgm:pt>
    <dgm:pt modelId="{AC1BED59-621B-443F-BED7-824D9E24A266}" type="pres">
      <dgm:prSet presAssocID="{FE676E54-57D0-4DD3-AB7D-853CE37EB21E}" presName="box" presStyleLbl="node1" presStyleIdx="3" presStyleCnt="4"/>
      <dgm:spPr/>
      <dgm:t>
        <a:bodyPr/>
        <a:lstStyle/>
        <a:p>
          <a:endParaRPr lang="ru-RU"/>
        </a:p>
      </dgm:t>
    </dgm:pt>
    <dgm:pt modelId="{99F19495-DAA3-45E8-9894-BE0220252FEB}" type="pres">
      <dgm:prSet presAssocID="{FE676E54-57D0-4DD3-AB7D-853CE37EB21E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4324481D-4C09-4B2C-814B-C4B6D2A418C2}" type="pres">
      <dgm:prSet presAssocID="{FE676E54-57D0-4DD3-AB7D-853CE37EB21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152E64-EBEC-4C85-BE58-90A035A86E1D}" type="presOf" srcId="{FE676E54-57D0-4DD3-AB7D-853CE37EB21E}" destId="{4324481D-4C09-4B2C-814B-C4B6D2A418C2}" srcOrd="1" destOrd="0" presId="urn:microsoft.com/office/officeart/2005/8/layout/vList4"/>
    <dgm:cxn modelId="{16CEDA5D-92F4-42B4-B7CD-46D1A642FC7A}" srcId="{C1287169-3688-4403-A554-35C5070C93B1}" destId="{762A7B06-C137-4365-B78D-E266C468D510}" srcOrd="1" destOrd="0" parTransId="{CB897F36-EEB7-4462-B946-8DDFFCCDBCAF}" sibTransId="{E1C0EBC1-7324-4C1D-8357-FBEC1C75D29B}"/>
    <dgm:cxn modelId="{32907137-932E-4928-8834-245C5CBBF6EB}" srcId="{C1287169-3688-4403-A554-35C5070C93B1}" destId="{94677825-19E8-493F-A85F-0D1EB9CEE09F}" srcOrd="2" destOrd="0" parTransId="{C6D970CF-A572-4BD5-BF63-969C325A919D}" sibTransId="{030A1047-98B1-4CED-A140-CF7D5905685F}"/>
    <dgm:cxn modelId="{AE617D90-1682-41F6-86D3-6EB4144E243F}" type="presOf" srcId="{C1287169-3688-4403-A554-35C5070C93B1}" destId="{68E0C4DA-F3B2-4F17-9232-FB2E8FEF476A}" srcOrd="0" destOrd="0" presId="urn:microsoft.com/office/officeart/2005/8/layout/vList4"/>
    <dgm:cxn modelId="{B23A30DD-B8D1-4696-AE08-90F3EFA8ED75}" type="presOf" srcId="{FE676E54-57D0-4DD3-AB7D-853CE37EB21E}" destId="{AC1BED59-621B-443F-BED7-824D9E24A266}" srcOrd="0" destOrd="0" presId="urn:microsoft.com/office/officeart/2005/8/layout/vList4"/>
    <dgm:cxn modelId="{0D640CA7-AC15-4167-99F7-C24611ADA7E2}" type="presOf" srcId="{94677825-19E8-493F-A85F-0D1EB9CEE09F}" destId="{7F9EB1D1-50AE-4AF6-88BC-CA515F1ED61F}" srcOrd="1" destOrd="0" presId="urn:microsoft.com/office/officeart/2005/8/layout/vList4"/>
    <dgm:cxn modelId="{F5AEED1E-E1C1-4A40-A567-F1C901015727}" type="presOf" srcId="{52DA5DB7-36C2-4656-8E17-947D93DD4C2A}" destId="{8D4914C2-1A22-43BC-8D95-FCE05B053033}" srcOrd="1" destOrd="0" presId="urn:microsoft.com/office/officeart/2005/8/layout/vList4"/>
    <dgm:cxn modelId="{D8BEC965-956A-4F48-8348-2D32395E4879}" type="presOf" srcId="{94677825-19E8-493F-A85F-0D1EB9CEE09F}" destId="{DE390859-CA00-4368-BA69-4E566AA747A0}" srcOrd="0" destOrd="0" presId="urn:microsoft.com/office/officeart/2005/8/layout/vList4"/>
    <dgm:cxn modelId="{3000CAA4-BB96-452A-8DED-F6076F8723B7}" type="presOf" srcId="{762A7B06-C137-4365-B78D-E266C468D510}" destId="{43044DC9-5FA7-4A58-97CA-E758D36A6C27}" srcOrd="0" destOrd="0" presId="urn:microsoft.com/office/officeart/2005/8/layout/vList4"/>
    <dgm:cxn modelId="{934153CA-79AC-49A1-A6E1-C706593D9F69}" type="presOf" srcId="{52DA5DB7-36C2-4656-8E17-947D93DD4C2A}" destId="{EDCE4486-C193-4A39-B9E6-0F01CE9A038A}" srcOrd="0" destOrd="0" presId="urn:microsoft.com/office/officeart/2005/8/layout/vList4"/>
    <dgm:cxn modelId="{B3B80129-CA7C-4DCD-9AD3-DA8544E98608}" srcId="{C1287169-3688-4403-A554-35C5070C93B1}" destId="{52DA5DB7-36C2-4656-8E17-947D93DD4C2A}" srcOrd="0" destOrd="0" parTransId="{E4F41C27-7BCF-4D12-9FA9-C8E6A58E16A5}" sibTransId="{D1022344-AA9C-455B-95F8-555C8DA9BA2F}"/>
    <dgm:cxn modelId="{89F62C6A-44CB-413B-BBE2-4DF8735BEBD6}" type="presOf" srcId="{762A7B06-C137-4365-B78D-E266C468D510}" destId="{CF25F102-B781-4910-B315-C1E606064470}" srcOrd="1" destOrd="0" presId="urn:microsoft.com/office/officeart/2005/8/layout/vList4"/>
    <dgm:cxn modelId="{4644C019-6E23-4CA1-BE2E-F1F863C463D4}" srcId="{C1287169-3688-4403-A554-35C5070C93B1}" destId="{FE676E54-57D0-4DD3-AB7D-853CE37EB21E}" srcOrd="3" destOrd="0" parTransId="{2254888D-F418-4630-8242-E8DF92F23214}" sibTransId="{E3DD83D2-FDBB-46EF-A19B-1D136FED29CD}"/>
    <dgm:cxn modelId="{DE68EEC1-E74E-4083-9D9D-7FC519C79B1F}" type="presParOf" srcId="{68E0C4DA-F3B2-4F17-9232-FB2E8FEF476A}" destId="{89C4EFF7-7587-49D5-BFDC-09C7A63BCE4F}" srcOrd="0" destOrd="0" presId="urn:microsoft.com/office/officeart/2005/8/layout/vList4"/>
    <dgm:cxn modelId="{ABBBA2D2-8010-4BB3-A543-00ADDADC7B50}" type="presParOf" srcId="{89C4EFF7-7587-49D5-BFDC-09C7A63BCE4F}" destId="{EDCE4486-C193-4A39-B9E6-0F01CE9A038A}" srcOrd="0" destOrd="0" presId="urn:microsoft.com/office/officeart/2005/8/layout/vList4"/>
    <dgm:cxn modelId="{80CBFC20-142B-4CA7-A4D7-C017A03E2D3E}" type="presParOf" srcId="{89C4EFF7-7587-49D5-BFDC-09C7A63BCE4F}" destId="{B8D9F1B2-A68C-4DCA-BD3C-5F16195DF7C4}" srcOrd="1" destOrd="0" presId="urn:microsoft.com/office/officeart/2005/8/layout/vList4"/>
    <dgm:cxn modelId="{1087A1DC-19ED-4305-8351-1ADF6C28E430}" type="presParOf" srcId="{89C4EFF7-7587-49D5-BFDC-09C7A63BCE4F}" destId="{8D4914C2-1A22-43BC-8D95-FCE05B053033}" srcOrd="2" destOrd="0" presId="urn:microsoft.com/office/officeart/2005/8/layout/vList4"/>
    <dgm:cxn modelId="{126E4BD2-51DE-4C66-B34A-1E5B759397D9}" type="presParOf" srcId="{68E0C4DA-F3B2-4F17-9232-FB2E8FEF476A}" destId="{055420E9-6244-42F0-8A0D-27794B0EB803}" srcOrd="1" destOrd="0" presId="urn:microsoft.com/office/officeart/2005/8/layout/vList4"/>
    <dgm:cxn modelId="{35DBEFCA-809C-457E-945D-EF2AC634129A}" type="presParOf" srcId="{68E0C4DA-F3B2-4F17-9232-FB2E8FEF476A}" destId="{43DC2FEF-D2B9-4F1D-9516-A7DE7CC7487D}" srcOrd="2" destOrd="0" presId="urn:microsoft.com/office/officeart/2005/8/layout/vList4"/>
    <dgm:cxn modelId="{F79DD149-B5AF-41BF-8B1F-1E0901E90C9D}" type="presParOf" srcId="{43DC2FEF-D2B9-4F1D-9516-A7DE7CC7487D}" destId="{43044DC9-5FA7-4A58-97CA-E758D36A6C27}" srcOrd="0" destOrd="0" presId="urn:microsoft.com/office/officeart/2005/8/layout/vList4"/>
    <dgm:cxn modelId="{447B1D87-A336-4D98-BB20-E6040CC621E3}" type="presParOf" srcId="{43DC2FEF-D2B9-4F1D-9516-A7DE7CC7487D}" destId="{CFA95E18-DC40-4410-B61F-9AB5041ED1F1}" srcOrd="1" destOrd="0" presId="urn:microsoft.com/office/officeart/2005/8/layout/vList4"/>
    <dgm:cxn modelId="{C7D43F12-F64D-4B99-A573-442D094F643C}" type="presParOf" srcId="{43DC2FEF-D2B9-4F1D-9516-A7DE7CC7487D}" destId="{CF25F102-B781-4910-B315-C1E606064470}" srcOrd="2" destOrd="0" presId="urn:microsoft.com/office/officeart/2005/8/layout/vList4"/>
    <dgm:cxn modelId="{E8D88EC7-551C-465A-B136-95E4595FA999}" type="presParOf" srcId="{68E0C4DA-F3B2-4F17-9232-FB2E8FEF476A}" destId="{0BF4378C-5342-4D8F-A3F2-5CB1546E4237}" srcOrd="3" destOrd="0" presId="urn:microsoft.com/office/officeart/2005/8/layout/vList4"/>
    <dgm:cxn modelId="{19DA19A3-C5A7-4BCE-A4ED-221AC1AF8691}" type="presParOf" srcId="{68E0C4DA-F3B2-4F17-9232-FB2E8FEF476A}" destId="{B811A001-95D6-4211-A3A0-6652A3AEE723}" srcOrd="4" destOrd="0" presId="urn:microsoft.com/office/officeart/2005/8/layout/vList4"/>
    <dgm:cxn modelId="{716C49B0-5E0B-4E73-95F5-3BF715D2DDB2}" type="presParOf" srcId="{B811A001-95D6-4211-A3A0-6652A3AEE723}" destId="{DE390859-CA00-4368-BA69-4E566AA747A0}" srcOrd="0" destOrd="0" presId="urn:microsoft.com/office/officeart/2005/8/layout/vList4"/>
    <dgm:cxn modelId="{67862221-1661-4446-B809-3DAF6A7A9644}" type="presParOf" srcId="{B811A001-95D6-4211-A3A0-6652A3AEE723}" destId="{5BF7C77F-273C-42FD-B482-43F287CAF8E2}" srcOrd="1" destOrd="0" presId="urn:microsoft.com/office/officeart/2005/8/layout/vList4"/>
    <dgm:cxn modelId="{7BAC786B-F5F0-4FEE-B251-F26470974CE5}" type="presParOf" srcId="{B811A001-95D6-4211-A3A0-6652A3AEE723}" destId="{7F9EB1D1-50AE-4AF6-88BC-CA515F1ED61F}" srcOrd="2" destOrd="0" presId="urn:microsoft.com/office/officeart/2005/8/layout/vList4"/>
    <dgm:cxn modelId="{400008F5-8026-4A77-93B5-49BA1C0A86AF}" type="presParOf" srcId="{68E0C4DA-F3B2-4F17-9232-FB2E8FEF476A}" destId="{5F4BDFC2-99A2-4EF0-AC6A-E31E21951815}" srcOrd="5" destOrd="0" presId="urn:microsoft.com/office/officeart/2005/8/layout/vList4"/>
    <dgm:cxn modelId="{F4AFC51A-F225-4DCE-896E-C585D44360EE}" type="presParOf" srcId="{68E0C4DA-F3B2-4F17-9232-FB2E8FEF476A}" destId="{D6E0A398-E96E-43C4-B1F9-4D2C7D04B942}" srcOrd="6" destOrd="0" presId="urn:microsoft.com/office/officeart/2005/8/layout/vList4"/>
    <dgm:cxn modelId="{53F0B169-9264-4CD6-8DB1-FBEBC21F3FF5}" type="presParOf" srcId="{D6E0A398-E96E-43C4-B1F9-4D2C7D04B942}" destId="{AC1BED59-621B-443F-BED7-824D9E24A266}" srcOrd="0" destOrd="0" presId="urn:microsoft.com/office/officeart/2005/8/layout/vList4"/>
    <dgm:cxn modelId="{36BDDA32-AE79-4588-B57C-9732B076CCF2}" type="presParOf" srcId="{D6E0A398-E96E-43C4-B1F9-4D2C7D04B942}" destId="{99F19495-DAA3-45E8-9894-BE0220252FEB}" srcOrd="1" destOrd="0" presId="urn:microsoft.com/office/officeart/2005/8/layout/vList4"/>
    <dgm:cxn modelId="{181273F9-3B5E-4D28-A8F9-11CBBB816DE8}" type="presParOf" srcId="{D6E0A398-E96E-43C4-B1F9-4D2C7D04B942}" destId="{4324481D-4C09-4B2C-814B-C4B6D2A418C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88D4BF-EA5E-43A2-952F-646048877427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8FFC40C-42A6-49EE-8852-9CB8CAF2E9D0}">
      <dgm:prSet phldrT="[Текст]" custT="1"/>
      <dgm:spPr/>
      <dgm:t>
        <a:bodyPr/>
        <a:lstStyle/>
        <a:p>
          <a:r>
            <a:rPr lang="en-US" sz="3200" b="1" i="0" dirty="0" smtClean="0">
              <a:solidFill>
                <a:srgbClr val="FF0066"/>
              </a:solidFill>
              <a:latin typeface="Showcard Gothic" pitchFamily="82" charset="0"/>
            </a:rPr>
            <a:t>Conversation</a:t>
          </a:r>
          <a:endParaRPr lang="ru-RU" sz="3200" b="1" i="0" dirty="0">
            <a:solidFill>
              <a:srgbClr val="FF0066"/>
            </a:solidFill>
          </a:endParaRPr>
        </a:p>
      </dgm:t>
    </dgm:pt>
    <dgm:pt modelId="{0B7E400D-710A-4CE5-9E19-8BC8C6AAEC47}" type="parTrans" cxnId="{F1190E5E-3F5A-4084-859D-9F8D9FA47E4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5411F6-E68A-4E93-A7DC-338062F55253}" type="sibTrans" cxnId="{F1190E5E-3F5A-4084-859D-9F8D9FA47E4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D64F7D-A232-48F4-8B30-C04AC84AEAFA}">
      <dgm:prSet custT="1"/>
      <dgm:spPr/>
      <dgm:t>
        <a:bodyPr/>
        <a:lstStyle/>
        <a:p>
          <a:r>
            <a:rPr lang="en-US" sz="3200" b="1" i="0" dirty="0" smtClean="0">
              <a:solidFill>
                <a:srgbClr val="FF0066"/>
              </a:solidFill>
              <a:latin typeface="Showcard Gothic" pitchFamily="82" charset="0"/>
            </a:rPr>
            <a:t>Rhymes and Songs </a:t>
          </a:r>
          <a:endParaRPr lang="ru-RU" sz="3200" b="1" i="0" dirty="0" smtClean="0">
            <a:solidFill>
              <a:srgbClr val="FF0066"/>
            </a:solidFill>
            <a:latin typeface="Georgia" pitchFamily="18" charset="0"/>
          </a:endParaRPr>
        </a:p>
      </dgm:t>
    </dgm:pt>
    <dgm:pt modelId="{A27A404F-E783-4D11-B21B-F94BBC3D1C0D}" type="parTrans" cxnId="{A3065DCD-F4C3-44DD-B391-C3C2ABAE424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A74516C-E309-4C73-9A75-E6DF29049741}" type="sibTrans" cxnId="{A3065DCD-F4C3-44DD-B391-C3C2ABAE424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64F329-3F26-43D6-814E-9DB5DE4A53B0}">
      <dgm:prSet custT="1"/>
      <dgm:spPr/>
      <dgm:t>
        <a:bodyPr/>
        <a:lstStyle/>
        <a:p>
          <a:r>
            <a:rPr lang="en-US" sz="3200" b="1" i="0" dirty="0" smtClean="0">
              <a:solidFill>
                <a:srgbClr val="FF0066"/>
              </a:solidFill>
              <a:latin typeface="Showcard Gothic" pitchFamily="82" charset="0"/>
            </a:rPr>
            <a:t>Story</a:t>
          </a:r>
          <a:r>
            <a:rPr lang="en-US" sz="3200" b="1" i="0" dirty="0" smtClean="0">
              <a:latin typeface="Showcard Gothic" pitchFamily="82" charset="0"/>
            </a:rPr>
            <a:t> </a:t>
          </a:r>
          <a:endParaRPr lang="ru-RU" sz="3200" b="1" i="0" dirty="0" smtClean="0">
            <a:latin typeface="Georgia" pitchFamily="18" charset="0"/>
          </a:endParaRPr>
        </a:p>
      </dgm:t>
    </dgm:pt>
    <dgm:pt modelId="{7D04563F-C63E-4BFC-8A14-F2469A9A8EC5}" type="parTrans" cxnId="{8101E5E2-27A8-4295-A67C-B010BCE5F3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A27319-7E35-4E5C-A3CF-FFE37E1EDA5B}" type="sibTrans" cxnId="{8101E5E2-27A8-4295-A67C-B010BCE5F3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E5096F7-3723-4A1E-960D-F88D9503488C}">
      <dgm:prSet custT="1"/>
      <dgm:spPr/>
      <dgm:t>
        <a:bodyPr/>
        <a:lstStyle/>
        <a:p>
          <a:r>
            <a:rPr lang="en-US" sz="3200" b="1" i="0" dirty="0" smtClean="0">
              <a:solidFill>
                <a:srgbClr val="FF0066"/>
              </a:solidFill>
              <a:latin typeface="Showcard Gothic" pitchFamily="82" charset="0"/>
            </a:rPr>
            <a:t>Story Activity </a:t>
          </a:r>
          <a:endParaRPr lang="ru-RU" sz="3200" b="1" i="0" dirty="0" smtClean="0">
            <a:solidFill>
              <a:srgbClr val="FF0066"/>
            </a:solidFill>
            <a:latin typeface="Georgia" pitchFamily="18" charset="0"/>
          </a:endParaRPr>
        </a:p>
      </dgm:t>
    </dgm:pt>
    <dgm:pt modelId="{7DADA232-5E9D-45B4-89A5-59C58CDC1B44}" type="parTrans" cxnId="{9FDE916B-E763-446D-95C4-1F9C776BAD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0C8ED2-30DF-479E-8EAE-F35BE6C9A8DB}" type="sibTrans" cxnId="{9FDE916B-E763-446D-95C4-1F9C776BAD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92B2E5-CDE3-4A04-BABB-10C4A1B60306}">
      <dgm:prSet custT="1"/>
      <dgm:spPr/>
      <dgm:t>
        <a:bodyPr/>
        <a:lstStyle/>
        <a:p>
          <a:r>
            <a:rPr lang="en-US" sz="3200" b="1" i="0" dirty="0" smtClean="0">
              <a:solidFill>
                <a:srgbClr val="FF0066"/>
              </a:solidFill>
              <a:latin typeface="Showcard Gothic" pitchFamily="82" charset="0"/>
            </a:rPr>
            <a:t>Phonics</a:t>
          </a:r>
          <a:r>
            <a:rPr lang="en-US" sz="3200" b="1" i="0" dirty="0" smtClean="0">
              <a:latin typeface="Showcard Gothic" pitchFamily="82" charset="0"/>
            </a:rPr>
            <a:t> 	</a:t>
          </a:r>
          <a:endParaRPr lang="en-US" sz="3200" b="1" i="0" dirty="0">
            <a:latin typeface="Showcard Gothic" pitchFamily="82" charset="0"/>
          </a:endParaRPr>
        </a:p>
      </dgm:t>
    </dgm:pt>
    <dgm:pt modelId="{1D825A13-DD77-4E32-9AB4-BB90834A3404}" type="parTrans" cxnId="{F0C5870E-7266-4DD7-817C-7D17AAA96FF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78F580-26A4-47AA-91D2-A1D2F357BACA}" type="sibTrans" cxnId="{F0C5870E-7266-4DD7-817C-7D17AAA96FF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FCDC0A-CBDC-4565-885D-E06C3625DD38}">
      <dgm:prSet custT="1"/>
      <dgm:spPr/>
      <dgm:t>
        <a:bodyPr/>
        <a:lstStyle/>
        <a:p>
          <a:r>
            <a:rPr lang="en-US" sz="3200" b="1" i="0" dirty="0" smtClean="0">
              <a:solidFill>
                <a:srgbClr val="FF0066"/>
              </a:solidFill>
              <a:latin typeface="Showcard Gothic" pitchFamily="82" charset="0"/>
            </a:rPr>
            <a:t>Handwriting </a:t>
          </a:r>
          <a:r>
            <a:rPr lang="en-US" sz="3200" b="1" i="0" dirty="0" smtClean="0">
              <a:latin typeface="Showcard Gothic" pitchFamily="82" charset="0"/>
            </a:rPr>
            <a:t>	</a:t>
          </a:r>
          <a:endParaRPr lang="en-US" sz="3200" b="1" i="0" dirty="0">
            <a:latin typeface="Showcard Gothic" pitchFamily="82" charset="0"/>
          </a:endParaRPr>
        </a:p>
      </dgm:t>
    </dgm:pt>
    <dgm:pt modelId="{8822BCCD-2D14-4474-95CC-311D0ACF0B20}" type="parTrans" cxnId="{FDE43065-3CBB-468E-A13A-B8343632FCB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E12D2A-BC3F-4DD0-87E6-BF7D731DAE1F}" type="sibTrans" cxnId="{FDE43065-3CBB-468E-A13A-B8343632FCB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708A0E-61CC-455B-9CF7-2EAFAB452E1D}">
      <dgm:prSet phldrT="[Текст]" custT="1"/>
      <dgm:spPr/>
      <dgm:t>
        <a:bodyPr/>
        <a:lstStyle/>
        <a:p>
          <a:r>
            <a:rPr lang="en-US" sz="3200" b="0" i="0" dirty="0" smtClean="0">
              <a:solidFill>
                <a:srgbClr val="FF0066"/>
              </a:solidFill>
              <a:effectLst/>
              <a:latin typeface="Showcard Gothic" pitchFamily="82" charset="0"/>
            </a:rPr>
            <a:t>Vocabulary</a:t>
          </a:r>
          <a:endParaRPr lang="ru-RU" sz="3200" b="0" i="0" dirty="0">
            <a:solidFill>
              <a:srgbClr val="FF0066"/>
            </a:solidFill>
            <a:effectLst/>
            <a:latin typeface="Georgia" pitchFamily="18" charset="0"/>
          </a:endParaRPr>
        </a:p>
      </dgm:t>
    </dgm:pt>
    <dgm:pt modelId="{C22B8560-2A9B-4316-A6FE-283CACC99557}" type="parTrans" cxnId="{3A7BA172-D531-468E-84CA-4645BFB2F342}">
      <dgm:prSet/>
      <dgm:spPr/>
      <dgm:t>
        <a:bodyPr/>
        <a:lstStyle/>
        <a:p>
          <a:endParaRPr lang="ru-RU"/>
        </a:p>
      </dgm:t>
    </dgm:pt>
    <dgm:pt modelId="{259FB63B-CFA8-4A51-B061-72828F8FF34D}" type="sibTrans" cxnId="{3A7BA172-D531-468E-84CA-4645BFB2F342}">
      <dgm:prSet/>
      <dgm:spPr/>
      <dgm:t>
        <a:bodyPr/>
        <a:lstStyle/>
        <a:p>
          <a:endParaRPr lang="ru-RU"/>
        </a:p>
      </dgm:t>
    </dgm:pt>
    <dgm:pt modelId="{A4D3A084-0F09-4A56-BDC5-4BF707E48973}" type="pres">
      <dgm:prSet presAssocID="{2888D4BF-EA5E-43A2-952F-6460488774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BE70D-0E42-4832-98E5-B6D340A1D628}" type="pres">
      <dgm:prSet presAssocID="{F1708A0E-61CC-455B-9CF7-2EAFAB452E1D}" presName="parentLin" presStyleCnt="0"/>
      <dgm:spPr/>
    </dgm:pt>
    <dgm:pt modelId="{75EF1D81-2903-488A-B14E-BB611A4D23DA}" type="pres">
      <dgm:prSet presAssocID="{F1708A0E-61CC-455B-9CF7-2EAFAB452E1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C3FE98C-7B2E-435F-84FD-EAAE7531923E}" type="pres">
      <dgm:prSet presAssocID="{F1708A0E-61CC-455B-9CF7-2EAFAB452E1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31176-66D1-476B-9B98-F3AB1D6095C3}" type="pres">
      <dgm:prSet presAssocID="{F1708A0E-61CC-455B-9CF7-2EAFAB452E1D}" presName="negativeSpace" presStyleCnt="0"/>
      <dgm:spPr/>
    </dgm:pt>
    <dgm:pt modelId="{7FCC7ECD-28F0-41D5-A651-DC2FAF82E067}" type="pres">
      <dgm:prSet presAssocID="{F1708A0E-61CC-455B-9CF7-2EAFAB452E1D}" presName="childText" presStyleLbl="conFgAcc1" presStyleIdx="0" presStyleCnt="7">
        <dgm:presLayoutVars>
          <dgm:bulletEnabled val="1"/>
        </dgm:presLayoutVars>
      </dgm:prSet>
      <dgm:spPr/>
    </dgm:pt>
    <dgm:pt modelId="{4D7221ED-9B33-4885-8F0C-55193D0A67ED}" type="pres">
      <dgm:prSet presAssocID="{259FB63B-CFA8-4A51-B061-72828F8FF34D}" presName="spaceBetweenRectangles" presStyleCnt="0"/>
      <dgm:spPr/>
    </dgm:pt>
    <dgm:pt modelId="{AC4D5BA8-7F9A-4CF5-896D-6FD3C24A4316}" type="pres">
      <dgm:prSet presAssocID="{98FFC40C-42A6-49EE-8852-9CB8CAF2E9D0}" presName="parentLin" presStyleCnt="0"/>
      <dgm:spPr/>
    </dgm:pt>
    <dgm:pt modelId="{4582C40A-B622-46EF-BAEE-0B0709F443C1}" type="pres">
      <dgm:prSet presAssocID="{98FFC40C-42A6-49EE-8852-9CB8CAF2E9D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73CA230-7E34-4392-8358-139CD42DBF99}" type="pres">
      <dgm:prSet presAssocID="{98FFC40C-42A6-49EE-8852-9CB8CAF2E9D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07F40-F234-42CF-B015-EBEE106198DE}" type="pres">
      <dgm:prSet presAssocID="{98FFC40C-42A6-49EE-8852-9CB8CAF2E9D0}" presName="negativeSpace" presStyleCnt="0"/>
      <dgm:spPr/>
    </dgm:pt>
    <dgm:pt modelId="{5FFE99DB-6350-437B-A319-DF0FC14A113F}" type="pres">
      <dgm:prSet presAssocID="{98FFC40C-42A6-49EE-8852-9CB8CAF2E9D0}" presName="childText" presStyleLbl="conFgAcc1" presStyleIdx="1" presStyleCnt="7">
        <dgm:presLayoutVars>
          <dgm:bulletEnabled val="1"/>
        </dgm:presLayoutVars>
      </dgm:prSet>
      <dgm:spPr/>
    </dgm:pt>
    <dgm:pt modelId="{8212266E-2A6C-4D57-8C49-D93B8B7488A9}" type="pres">
      <dgm:prSet presAssocID="{555411F6-E68A-4E93-A7DC-338062F55253}" presName="spaceBetweenRectangles" presStyleCnt="0"/>
      <dgm:spPr/>
    </dgm:pt>
    <dgm:pt modelId="{2BFF6E9B-F641-43A4-8B79-4FED8A66123A}" type="pres">
      <dgm:prSet presAssocID="{FED64F7D-A232-48F4-8B30-C04AC84AEAFA}" presName="parentLin" presStyleCnt="0"/>
      <dgm:spPr/>
    </dgm:pt>
    <dgm:pt modelId="{F73D136D-C263-4086-B4AC-D5B2A443447D}" type="pres">
      <dgm:prSet presAssocID="{FED64F7D-A232-48F4-8B30-C04AC84AEAFA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CEF7CF8-6766-403C-B463-7D6620EB078A}" type="pres">
      <dgm:prSet presAssocID="{FED64F7D-A232-48F4-8B30-C04AC84AEAF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37FD3-8762-4460-B306-51F4B2BEF7C1}" type="pres">
      <dgm:prSet presAssocID="{FED64F7D-A232-48F4-8B30-C04AC84AEAFA}" presName="negativeSpace" presStyleCnt="0"/>
      <dgm:spPr/>
    </dgm:pt>
    <dgm:pt modelId="{9503DE7E-BB99-4830-AF99-C533033BC21D}" type="pres">
      <dgm:prSet presAssocID="{FED64F7D-A232-48F4-8B30-C04AC84AEAFA}" presName="childText" presStyleLbl="conFgAcc1" presStyleIdx="2" presStyleCnt="7">
        <dgm:presLayoutVars>
          <dgm:bulletEnabled val="1"/>
        </dgm:presLayoutVars>
      </dgm:prSet>
      <dgm:spPr/>
    </dgm:pt>
    <dgm:pt modelId="{4A04EDA2-2449-4D55-8EF7-1D2442E3596C}" type="pres">
      <dgm:prSet presAssocID="{FA74516C-E309-4C73-9A75-E6DF29049741}" presName="spaceBetweenRectangles" presStyleCnt="0"/>
      <dgm:spPr/>
    </dgm:pt>
    <dgm:pt modelId="{2F72F899-1311-439E-B2CE-5CA925B228D6}" type="pres">
      <dgm:prSet presAssocID="{D764F329-3F26-43D6-814E-9DB5DE4A53B0}" presName="parentLin" presStyleCnt="0"/>
      <dgm:spPr/>
    </dgm:pt>
    <dgm:pt modelId="{C8EB1C48-4F87-40B6-A518-3B0D1E17BD5F}" type="pres">
      <dgm:prSet presAssocID="{D764F329-3F26-43D6-814E-9DB5DE4A53B0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A5BB1DAA-CF28-4D7E-9391-165281B18586}" type="pres">
      <dgm:prSet presAssocID="{D764F329-3F26-43D6-814E-9DB5DE4A53B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7FA64-23A3-41C3-A990-C777906AB9F5}" type="pres">
      <dgm:prSet presAssocID="{D764F329-3F26-43D6-814E-9DB5DE4A53B0}" presName="negativeSpace" presStyleCnt="0"/>
      <dgm:spPr/>
    </dgm:pt>
    <dgm:pt modelId="{98FD83A3-8C53-46BD-A06F-9FD95EF1EB6B}" type="pres">
      <dgm:prSet presAssocID="{D764F329-3F26-43D6-814E-9DB5DE4A53B0}" presName="childText" presStyleLbl="conFgAcc1" presStyleIdx="3" presStyleCnt="7">
        <dgm:presLayoutVars>
          <dgm:bulletEnabled val="1"/>
        </dgm:presLayoutVars>
      </dgm:prSet>
      <dgm:spPr/>
    </dgm:pt>
    <dgm:pt modelId="{BA94D297-5793-4543-8D9A-6169A750B1ED}" type="pres">
      <dgm:prSet presAssocID="{6BA27319-7E35-4E5C-A3CF-FFE37E1EDA5B}" presName="spaceBetweenRectangles" presStyleCnt="0"/>
      <dgm:spPr/>
    </dgm:pt>
    <dgm:pt modelId="{5A8DA49B-CE3D-49FF-857C-93CD23482CFC}" type="pres">
      <dgm:prSet presAssocID="{BE5096F7-3723-4A1E-960D-F88D9503488C}" presName="parentLin" presStyleCnt="0"/>
      <dgm:spPr/>
    </dgm:pt>
    <dgm:pt modelId="{E68F76D3-79FC-4425-91D5-CC9EFFE8ADD2}" type="pres">
      <dgm:prSet presAssocID="{BE5096F7-3723-4A1E-960D-F88D9503488C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E4D5252-B4E9-4018-BF86-AEFF76BF581F}" type="pres">
      <dgm:prSet presAssocID="{BE5096F7-3723-4A1E-960D-F88D9503488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90EB0-85BF-409F-ACF8-5427D0FC6D55}" type="pres">
      <dgm:prSet presAssocID="{BE5096F7-3723-4A1E-960D-F88D9503488C}" presName="negativeSpace" presStyleCnt="0"/>
      <dgm:spPr/>
    </dgm:pt>
    <dgm:pt modelId="{B00DE455-696E-4AA1-9C23-2CA7DF4AA1C1}" type="pres">
      <dgm:prSet presAssocID="{BE5096F7-3723-4A1E-960D-F88D9503488C}" presName="childText" presStyleLbl="conFgAcc1" presStyleIdx="4" presStyleCnt="7" custLinFactNeighborY="-87828">
        <dgm:presLayoutVars>
          <dgm:bulletEnabled val="1"/>
        </dgm:presLayoutVars>
      </dgm:prSet>
      <dgm:spPr/>
    </dgm:pt>
    <dgm:pt modelId="{6978A51A-3F81-4932-A788-1E286D33446F}" type="pres">
      <dgm:prSet presAssocID="{7D0C8ED2-30DF-479E-8EAE-F35BE6C9A8DB}" presName="spaceBetweenRectangles" presStyleCnt="0"/>
      <dgm:spPr/>
    </dgm:pt>
    <dgm:pt modelId="{749C845B-EE55-42F0-8E39-CC701831D896}" type="pres">
      <dgm:prSet presAssocID="{CF92B2E5-CDE3-4A04-BABB-10C4A1B60306}" presName="parentLin" presStyleCnt="0"/>
      <dgm:spPr/>
    </dgm:pt>
    <dgm:pt modelId="{C132A7ED-0BD8-48E5-A343-364BB25B1A72}" type="pres">
      <dgm:prSet presAssocID="{CF92B2E5-CDE3-4A04-BABB-10C4A1B60306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E778F0-C464-4A26-B238-15E0C2A234B6}" type="pres">
      <dgm:prSet presAssocID="{CF92B2E5-CDE3-4A04-BABB-10C4A1B6030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8CDE6-6596-4168-91E3-CACB5B23619F}" type="pres">
      <dgm:prSet presAssocID="{CF92B2E5-CDE3-4A04-BABB-10C4A1B60306}" presName="negativeSpace" presStyleCnt="0"/>
      <dgm:spPr/>
    </dgm:pt>
    <dgm:pt modelId="{622ABEF4-1927-45A5-9350-ABA69E7C8AC7}" type="pres">
      <dgm:prSet presAssocID="{CF92B2E5-CDE3-4A04-BABB-10C4A1B60306}" presName="childText" presStyleLbl="conFgAcc1" presStyleIdx="5" presStyleCnt="7">
        <dgm:presLayoutVars>
          <dgm:bulletEnabled val="1"/>
        </dgm:presLayoutVars>
      </dgm:prSet>
      <dgm:spPr/>
    </dgm:pt>
    <dgm:pt modelId="{51B46978-C0EF-410C-873A-C13F00E6C439}" type="pres">
      <dgm:prSet presAssocID="{2C78F580-26A4-47AA-91D2-A1D2F357BACA}" presName="spaceBetweenRectangles" presStyleCnt="0"/>
      <dgm:spPr/>
    </dgm:pt>
    <dgm:pt modelId="{A82CC78A-4AC4-4A5A-9D94-82AF8A82F27A}" type="pres">
      <dgm:prSet presAssocID="{A0FCDC0A-CBDC-4565-885D-E06C3625DD38}" presName="parentLin" presStyleCnt="0"/>
      <dgm:spPr/>
    </dgm:pt>
    <dgm:pt modelId="{0C44B4B9-C5C6-4C55-8C87-947AE88514A5}" type="pres">
      <dgm:prSet presAssocID="{A0FCDC0A-CBDC-4565-885D-E06C3625DD38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60F7C3AF-5CE7-4335-8921-F61A3D30F9C2}" type="pres">
      <dgm:prSet presAssocID="{A0FCDC0A-CBDC-4565-885D-E06C3625DD3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398FF-6E61-468E-A412-6AEFF32C4480}" type="pres">
      <dgm:prSet presAssocID="{A0FCDC0A-CBDC-4565-885D-E06C3625DD38}" presName="negativeSpace" presStyleCnt="0"/>
      <dgm:spPr/>
    </dgm:pt>
    <dgm:pt modelId="{AE0B5D10-F481-43DC-8E23-82DBC536F684}" type="pres">
      <dgm:prSet presAssocID="{A0FCDC0A-CBDC-4565-885D-E06C3625DD3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90AB30C-2C14-4A53-A3D6-89962D2E16B7}" type="presOf" srcId="{FED64F7D-A232-48F4-8B30-C04AC84AEAFA}" destId="{F73D136D-C263-4086-B4AC-D5B2A443447D}" srcOrd="0" destOrd="0" presId="urn:microsoft.com/office/officeart/2005/8/layout/list1"/>
    <dgm:cxn modelId="{9FDE916B-E763-446D-95C4-1F9C776BADC8}" srcId="{2888D4BF-EA5E-43A2-952F-646048877427}" destId="{BE5096F7-3723-4A1E-960D-F88D9503488C}" srcOrd="4" destOrd="0" parTransId="{7DADA232-5E9D-45B4-89A5-59C58CDC1B44}" sibTransId="{7D0C8ED2-30DF-479E-8EAE-F35BE6C9A8DB}"/>
    <dgm:cxn modelId="{680BAE55-9777-4897-AA9A-E16C5F7D0A4E}" type="presOf" srcId="{F1708A0E-61CC-455B-9CF7-2EAFAB452E1D}" destId="{75EF1D81-2903-488A-B14E-BB611A4D23DA}" srcOrd="0" destOrd="0" presId="urn:microsoft.com/office/officeart/2005/8/layout/list1"/>
    <dgm:cxn modelId="{20E83F3D-6CB5-4150-9BD6-7E20ACBDA87A}" type="presOf" srcId="{CF92B2E5-CDE3-4A04-BABB-10C4A1B60306}" destId="{C132A7ED-0BD8-48E5-A343-364BB25B1A72}" srcOrd="0" destOrd="0" presId="urn:microsoft.com/office/officeart/2005/8/layout/list1"/>
    <dgm:cxn modelId="{E52497F4-92C7-4EC5-BAF8-09A0409B99A2}" type="presOf" srcId="{A0FCDC0A-CBDC-4565-885D-E06C3625DD38}" destId="{60F7C3AF-5CE7-4335-8921-F61A3D30F9C2}" srcOrd="1" destOrd="0" presId="urn:microsoft.com/office/officeart/2005/8/layout/list1"/>
    <dgm:cxn modelId="{FD6948CD-F7E3-4DF7-B720-3833B05E3E58}" type="presOf" srcId="{BE5096F7-3723-4A1E-960D-F88D9503488C}" destId="{3E4D5252-B4E9-4018-BF86-AEFF76BF581F}" srcOrd="1" destOrd="0" presId="urn:microsoft.com/office/officeart/2005/8/layout/list1"/>
    <dgm:cxn modelId="{4DFDD6B0-184D-47C2-8948-296B084FC33E}" type="presOf" srcId="{98FFC40C-42A6-49EE-8852-9CB8CAF2E9D0}" destId="{4582C40A-B622-46EF-BAEE-0B0709F443C1}" srcOrd="0" destOrd="0" presId="urn:microsoft.com/office/officeart/2005/8/layout/list1"/>
    <dgm:cxn modelId="{D5624E32-490E-4600-A6FD-975817FA5C05}" type="presOf" srcId="{2888D4BF-EA5E-43A2-952F-646048877427}" destId="{A4D3A084-0F09-4A56-BDC5-4BF707E48973}" srcOrd="0" destOrd="0" presId="urn:microsoft.com/office/officeart/2005/8/layout/list1"/>
    <dgm:cxn modelId="{94BA28FC-D4CD-4D30-8D5E-4B1C61F017FF}" type="presOf" srcId="{F1708A0E-61CC-455B-9CF7-2EAFAB452E1D}" destId="{8C3FE98C-7B2E-435F-84FD-EAAE7531923E}" srcOrd="1" destOrd="0" presId="urn:microsoft.com/office/officeart/2005/8/layout/list1"/>
    <dgm:cxn modelId="{A3065DCD-F4C3-44DD-B391-C3C2ABAE4241}" srcId="{2888D4BF-EA5E-43A2-952F-646048877427}" destId="{FED64F7D-A232-48F4-8B30-C04AC84AEAFA}" srcOrd="2" destOrd="0" parTransId="{A27A404F-E783-4D11-B21B-F94BBC3D1C0D}" sibTransId="{FA74516C-E309-4C73-9A75-E6DF29049741}"/>
    <dgm:cxn modelId="{8101E5E2-27A8-4295-A67C-B010BCE5F3ED}" srcId="{2888D4BF-EA5E-43A2-952F-646048877427}" destId="{D764F329-3F26-43D6-814E-9DB5DE4A53B0}" srcOrd="3" destOrd="0" parTransId="{7D04563F-C63E-4BFC-8A14-F2469A9A8EC5}" sibTransId="{6BA27319-7E35-4E5C-A3CF-FFE37E1EDA5B}"/>
    <dgm:cxn modelId="{F0C5870E-7266-4DD7-817C-7D17AAA96FF9}" srcId="{2888D4BF-EA5E-43A2-952F-646048877427}" destId="{CF92B2E5-CDE3-4A04-BABB-10C4A1B60306}" srcOrd="5" destOrd="0" parTransId="{1D825A13-DD77-4E32-9AB4-BB90834A3404}" sibTransId="{2C78F580-26A4-47AA-91D2-A1D2F357BACA}"/>
    <dgm:cxn modelId="{FDE43065-3CBB-468E-A13A-B8343632FCB2}" srcId="{2888D4BF-EA5E-43A2-952F-646048877427}" destId="{A0FCDC0A-CBDC-4565-885D-E06C3625DD38}" srcOrd="6" destOrd="0" parTransId="{8822BCCD-2D14-4474-95CC-311D0ACF0B20}" sibTransId="{EEE12D2A-BC3F-4DD0-87E6-BF7D731DAE1F}"/>
    <dgm:cxn modelId="{F1190E5E-3F5A-4084-859D-9F8D9FA47E40}" srcId="{2888D4BF-EA5E-43A2-952F-646048877427}" destId="{98FFC40C-42A6-49EE-8852-9CB8CAF2E9D0}" srcOrd="1" destOrd="0" parTransId="{0B7E400D-710A-4CE5-9E19-8BC8C6AAEC47}" sibTransId="{555411F6-E68A-4E93-A7DC-338062F55253}"/>
    <dgm:cxn modelId="{476D9493-332D-47A4-918C-8F6B94AEF321}" type="presOf" srcId="{BE5096F7-3723-4A1E-960D-F88D9503488C}" destId="{E68F76D3-79FC-4425-91D5-CC9EFFE8ADD2}" srcOrd="0" destOrd="0" presId="urn:microsoft.com/office/officeart/2005/8/layout/list1"/>
    <dgm:cxn modelId="{C6E87BEC-608C-4C86-97A7-F802DC1C9DB5}" type="presOf" srcId="{A0FCDC0A-CBDC-4565-885D-E06C3625DD38}" destId="{0C44B4B9-C5C6-4C55-8C87-947AE88514A5}" srcOrd="0" destOrd="0" presId="urn:microsoft.com/office/officeart/2005/8/layout/list1"/>
    <dgm:cxn modelId="{3485E200-9F7F-4B3B-B271-7AB8640E3E36}" type="presOf" srcId="{D764F329-3F26-43D6-814E-9DB5DE4A53B0}" destId="{A5BB1DAA-CF28-4D7E-9391-165281B18586}" srcOrd="1" destOrd="0" presId="urn:microsoft.com/office/officeart/2005/8/layout/list1"/>
    <dgm:cxn modelId="{7D8B5D8B-F2B5-4CFA-8DEE-6643611F7D4B}" type="presOf" srcId="{98FFC40C-42A6-49EE-8852-9CB8CAF2E9D0}" destId="{473CA230-7E34-4392-8358-139CD42DBF99}" srcOrd="1" destOrd="0" presId="urn:microsoft.com/office/officeart/2005/8/layout/list1"/>
    <dgm:cxn modelId="{653DC8E0-0E76-400A-B1C5-4049D3CB4C69}" type="presOf" srcId="{CF92B2E5-CDE3-4A04-BABB-10C4A1B60306}" destId="{D7E778F0-C464-4A26-B238-15E0C2A234B6}" srcOrd="1" destOrd="0" presId="urn:microsoft.com/office/officeart/2005/8/layout/list1"/>
    <dgm:cxn modelId="{9CE181B3-F004-47FB-A217-425C68F4E38F}" type="presOf" srcId="{FED64F7D-A232-48F4-8B30-C04AC84AEAFA}" destId="{6CEF7CF8-6766-403C-B463-7D6620EB078A}" srcOrd="1" destOrd="0" presId="urn:microsoft.com/office/officeart/2005/8/layout/list1"/>
    <dgm:cxn modelId="{3A7BA172-D531-468E-84CA-4645BFB2F342}" srcId="{2888D4BF-EA5E-43A2-952F-646048877427}" destId="{F1708A0E-61CC-455B-9CF7-2EAFAB452E1D}" srcOrd="0" destOrd="0" parTransId="{C22B8560-2A9B-4316-A6FE-283CACC99557}" sibTransId="{259FB63B-CFA8-4A51-B061-72828F8FF34D}"/>
    <dgm:cxn modelId="{F574FEDF-4C75-4409-B367-F27D70B7FC87}" type="presOf" srcId="{D764F329-3F26-43D6-814E-9DB5DE4A53B0}" destId="{C8EB1C48-4F87-40B6-A518-3B0D1E17BD5F}" srcOrd="0" destOrd="0" presId="urn:microsoft.com/office/officeart/2005/8/layout/list1"/>
    <dgm:cxn modelId="{45BBB010-ACA8-4F1D-B089-8F64749412D7}" type="presParOf" srcId="{A4D3A084-0F09-4A56-BDC5-4BF707E48973}" destId="{714BE70D-0E42-4832-98E5-B6D340A1D628}" srcOrd="0" destOrd="0" presId="urn:microsoft.com/office/officeart/2005/8/layout/list1"/>
    <dgm:cxn modelId="{9B3094CB-8457-4531-8A6D-31CBDFCF53AD}" type="presParOf" srcId="{714BE70D-0E42-4832-98E5-B6D340A1D628}" destId="{75EF1D81-2903-488A-B14E-BB611A4D23DA}" srcOrd="0" destOrd="0" presId="urn:microsoft.com/office/officeart/2005/8/layout/list1"/>
    <dgm:cxn modelId="{2D6A0FE4-7373-4DBD-B832-728A2FF7A656}" type="presParOf" srcId="{714BE70D-0E42-4832-98E5-B6D340A1D628}" destId="{8C3FE98C-7B2E-435F-84FD-EAAE7531923E}" srcOrd="1" destOrd="0" presId="urn:microsoft.com/office/officeart/2005/8/layout/list1"/>
    <dgm:cxn modelId="{4314AAE3-7C1C-4404-91BA-31F2518B81A8}" type="presParOf" srcId="{A4D3A084-0F09-4A56-BDC5-4BF707E48973}" destId="{C7F31176-66D1-476B-9B98-F3AB1D6095C3}" srcOrd="1" destOrd="0" presId="urn:microsoft.com/office/officeart/2005/8/layout/list1"/>
    <dgm:cxn modelId="{3055FE5B-A0F7-470F-A837-5818C6DCADA3}" type="presParOf" srcId="{A4D3A084-0F09-4A56-BDC5-4BF707E48973}" destId="{7FCC7ECD-28F0-41D5-A651-DC2FAF82E067}" srcOrd="2" destOrd="0" presId="urn:microsoft.com/office/officeart/2005/8/layout/list1"/>
    <dgm:cxn modelId="{F1AEB4BF-0953-427E-B1E6-03F65DF2B6C5}" type="presParOf" srcId="{A4D3A084-0F09-4A56-BDC5-4BF707E48973}" destId="{4D7221ED-9B33-4885-8F0C-55193D0A67ED}" srcOrd="3" destOrd="0" presId="urn:microsoft.com/office/officeart/2005/8/layout/list1"/>
    <dgm:cxn modelId="{72D40B88-622F-4238-A492-CFB1AAA6E5DC}" type="presParOf" srcId="{A4D3A084-0F09-4A56-BDC5-4BF707E48973}" destId="{AC4D5BA8-7F9A-4CF5-896D-6FD3C24A4316}" srcOrd="4" destOrd="0" presId="urn:microsoft.com/office/officeart/2005/8/layout/list1"/>
    <dgm:cxn modelId="{279474B0-014F-4D04-B68F-3E27428718EA}" type="presParOf" srcId="{AC4D5BA8-7F9A-4CF5-896D-6FD3C24A4316}" destId="{4582C40A-B622-46EF-BAEE-0B0709F443C1}" srcOrd="0" destOrd="0" presId="urn:microsoft.com/office/officeart/2005/8/layout/list1"/>
    <dgm:cxn modelId="{335F3DFD-14B3-4D83-A55C-AD0C66869942}" type="presParOf" srcId="{AC4D5BA8-7F9A-4CF5-896D-6FD3C24A4316}" destId="{473CA230-7E34-4392-8358-139CD42DBF99}" srcOrd="1" destOrd="0" presId="urn:microsoft.com/office/officeart/2005/8/layout/list1"/>
    <dgm:cxn modelId="{F47CA8EF-0FEE-4425-827E-BADD60CA7CD0}" type="presParOf" srcId="{A4D3A084-0F09-4A56-BDC5-4BF707E48973}" destId="{34207F40-F234-42CF-B015-EBEE106198DE}" srcOrd="5" destOrd="0" presId="urn:microsoft.com/office/officeart/2005/8/layout/list1"/>
    <dgm:cxn modelId="{9467E5AF-B016-4F9C-AC1E-9D567C08AA9F}" type="presParOf" srcId="{A4D3A084-0F09-4A56-BDC5-4BF707E48973}" destId="{5FFE99DB-6350-437B-A319-DF0FC14A113F}" srcOrd="6" destOrd="0" presId="urn:microsoft.com/office/officeart/2005/8/layout/list1"/>
    <dgm:cxn modelId="{653A6C19-9C52-4082-BA04-1BD1DAA141E8}" type="presParOf" srcId="{A4D3A084-0F09-4A56-BDC5-4BF707E48973}" destId="{8212266E-2A6C-4D57-8C49-D93B8B7488A9}" srcOrd="7" destOrd="0" presId="urn:microsoft.com/office/officeart/2005/8/layout/list1"/>
    <dgm:cxn modelId="{D2AEDC0E-A939-4A3D-98C0-ED3174DFF5F6}" type="presParOf" srcId="{A4D3A084-0F09-4A56-BDC5-4BF707E48973}" destId="{2BFF6E9B-F641-43A4-8B79-4FED8A66123A}" srcOrd="8" destOrd="0" presId="urn:microsoft.com/office/officeart/2005/8/layout/list1"/>
    <dgm:cxn modelId="{5FE1FC8B-3A86-40D2-86AD-D829044B7B38}" type="presParOf" srcId="{2BFF6E9B-F641-43A4-8B79-4FED8A66123A}" destId="{F73D136D-C263-4086-B4AC-D5B2A443447D}" srcOrd="0" destOrd="0" presId="urn:microsoft.com/office/officeart/2005/8/layout/list1"/>
    <dgm:cxn modelId="{EA9E1845-D8D3-4378-8F58-E95002F1C791}" type="presParOf" srcId="{2BFF6E9B-F641-43A4-8B79-4FED8A66123A}" destId="{6CEF7CF8-6766-403C-B463-7D6620EB078A}" srcOrd="1" destOrd="0" presId="urn:microsoft.com/office/officeart/2005/8/layout/list1"/>
    <dgm:cxn modelId="{7C911905-FE79-42C9-A914-9A9715EA0E3B}" type="presParOf" srcId="{A4D3A084-0F09-4A56-BDC5-4BF707E48973}" destId="{CB837FD3-8762-4460-B306-51F4B2BEF7C1}" srcOrd="9" destOrd="0" presId="urn:microsoft.com/office/officeart/2005/8/layout/list1"/>
    <dgm:cxn modelId="{48481EE5-CBBA-43C0-8991-3665FE683C15}" type="presParOf" srcId="{A4D3A084-0F09-4A56-BDC5-4BF707E48973}" destId="{9503DE7E-BB99-4830-AF99-C533033BC21D}" srcOrd="10" destOrd="0" presId="urn:microsoft.com/office/officeart/2005/8/layout/list1"/>
    <dgm:cxn modelId="{DB1AB00B-3F7A-4395-8940-A40908884DE1}" type="presParOf" srcId="{A4D3A084-0F09-4A56-BDC5-4BF707E48973}" destId="{4A04EDA2-2449-4D55-8EF7-1D2442E3596C}" srcOrd="11" destOrd="0" presId="urn:microsoft.com/office/officeart/2005/8/layout/list1"/>
    <dgm:cxn modelId="{31E4C4A8-9E44-4090-B2BD-9E166B217A7A}" type="presParOf" srcId="{A4D3A084-0F09-4A56-BDC5-4BF707E48973}" destId="{2F72F899-1311-439E-B2CE-5CA925B228D6}" srcOrd="12" destOrd="0" presId="urn:microsoft.com/office/officeart/2005/8/layout/list1"/>
    <dgm:cxn modelId="{38477B43-D362-4BB8-A99D-A01744980F3B}" type="presParOf" srcId="{2F72F899-1311-439E-B2CE-5CA925B228D6}" destId="{C8EB1C48-4F87-40B6-A518-3B0D1E17BD5F}" srcOrd="0" destOrd="0" presId="urn:microsoft.com/office/officeart/2005/8/layout/list1"/>
    <dgm:cxn modelId="{9DCE1F25-0CB5-479F-97F0-0A8156CA7AE6}" type="presParOf" srcId="{2F72F899-1311-439E-B2CE-5CA925B228D6}" destId="{A5BB1DAA-CF28-4D7E-9391-165281B18586}" srcOrd="1" destOrd="0" presId="urn:microsoft.com/office/officeart/2005/8/layout/list1"/>
    <dgm:cxn modelId="{F7682427-2CAD-44C3-818C-6CDA0396A97E}" type="presParOf" srcId="{A4D3A084-0F09-4A56-BDC5-4BF707E48973}" destId="{7CB7FA64-23A3-41C3-A990-C777906AB9F5}" srcOrd="13" destOrd="0" presId="urn:microsoft.com/office/officeart/2005/8/layout/list1"/>
    <dgm:cxn modelId="{F2EBA411-7FAC-46CD-BB1D-11892EDF3C29}" type="presParOf" srcId="{A4D3A084-0F09-4A56-BDC5-4BF707E48973}" destId="{98FD83A3-8C53-46BD-A06F-9FD95EF1EB6B}" srcOrd="14" destOrd="0" presId="urn:microsoft.com/office/officeart/2005/8/layout/list1"/>
    <dgm:cxn modelId="{31B19589-D2EF-4ED6-BA81-5358F29609DA}" type="presParOf" srcId="{A4D3A084-0F09-4A56-BDC5-4BF707E48973}" destId="{BA94D297-5793-4543-8D9A-6169A750B1ED}" srcOrd="15" destOrd="0" presId="urn:microsoft.com/office/officeart/2005/8/layout/list1"/>
    <dgm:cxn modelId="{3B48A29B-E818-40CC-B6E5-A155C8A12240}" type="presParOf" srcId="{A4D3A084-0F09-4A56-BDC5-4BF707E48973}" destId="{5A8DA49B-CE3D-49FF-857C-93CD23482CFC}" srcOrd="16" destOrd="0" presId="urn:microsoft.com/office/officeart/2005/8/layout/list1"/>
    <dgm:cxn modelId="{0A3D28FB-3443-45B6-AEBE-A54F3BFC1AF1}" type="presParOf" srcId="{5A8DA49B-CE3D-49FF-857C-93CD23482CFC}" destId="{E68F76D3-79FC-4425-91D5-CC9EFFE8ADD2}" srcOrd="0" destOrd="0" presId="urn:microsoft.com/office/officeart/2005/8/layout/list1"/>
    <dgm:cxn modelId="{C67A0A90-93CD-4DC7-916F-8D12A95168F8}" type="presParOf" srcId="{5A8DA49B-CE3D-49FF-857C-93CD23482CFC}" destId="{3E4D5252-B4E9-4018-BF86-AEFF76BF581F}" srcOrd="1" destOrd="0" presId="urn:microsoft.com/office/officeart/2005/8/layout/list1"/>
    <dgm:cxn modelId="{5A1CBAF7-2F34-4FF9-8737-CF937CAA3346}" type="presParOf" srcId="{A4D3A084-0F09-4A56-BDC5-4BF707E48973}" destId="{D8F90EB0-85BF-409F-ACF8-5427D0FC6D55}" srcOrd="17" destOrd="0" presId="urn:microsoft.com/office/officeart/2005/8/layout/list1"/>
    <dgm:cxn modelId="{C5C0CD72-BD1A-4E2A-861C-8C027880D195}" type="presParOf" srcId="{A4D3A084-0F09-4A56-BDC5-4BF707E48973}" destId="{B00DE455-696E-4AA1-9C23-2CA7DF4AA1C1}" srcOrd="18" destOrd="0" presId="urn:microsoft.com/office/officeart/2005/8/layout/list1"/>
    <dgm:cxn modelId="{047A9214-7FAA-473B-9639-B4FF187A6722}" type="presParOf" srcId="{A4D3A084-0F09-4A56-BDC5-4BF707E48973}" destId="{6978A51A-3F81-4932-A788-1E286D33446F}" srcOrd="19" destOrd="0" presId="urn:microsoft.com/office/officeart/2005/8/layout/list1"/>
    <dgm:cxn modelId="{315B69D9-936E-4A5A-AF3A-96DA312E63CA}" type="presParOf" srcId="{A4D3A084-0F09-4A56-BDC5-4BF707E48973}" destId="{749C845B-EE55-42F0-8E39-CC701831D896}" srcOrd="20" destOrd="0" presId="urn:microsoft.com/office/officeart/2005/8/layout/list1"/>
    <dgm:cxn modelId="{518666A3-D851-4663-98D2-02CDF9D12757}" type="presParOf" srcId="{749C845B-EE55-42F0-8E39-CC701831D896}" destId="{C132A7ED-0BD8-48E5-A343-364BB25B1A72}" srcOrd="0" destOrd="0" presId="urn:microsoft.com/office/officeart/2005/8/layout/list1"/>
    <dgm:cxn modelId="{0372054F-EEFF-4F3C-A174-B4BFEC3D4B51}" type="presParOf" srcId="{749C845B-EE55-42F0-8E39-CC701831D896}" destId="{D7E778F0-C464-4A26-B238-15E0C2A234B6}" srcOrd="1" destOrd="0" presId="urn:microsoft.com/office/officeart/2005/8/layout/list1"/>
    <dgm:cxn modelId="{A6E69635-1188-400C-BE3C-B58AECEE2F4D}" type="presParOf" srcId="{A4D3A084-0F09-4A56-BDC5-4BF707E48973}" destId="{DE68CDE6-6596-4168-91E3-CACB5B23619F}" srcOrd="21" destOrd="0" presId="urn:microsoft.com/office/officeart/2005/8/layout/list1"/>
    <dgm:cxn modelId="{E6B82F43-541E-438D-B9CF-1EA5735FA279}" type="presParOf" srcId="{A4D3A084-0F09-4A56-BDC5-4BF707E48973}" destId="{622ABEF4-1927-45A5-9350-ABA69E7C8AC7}" srcOrd="22" destOrd="0" presId="urn:microsoft.com/office/officeart/2005/8/layout/list1"/>
    <dgm:cxn modelId="{F6E14182-A19C-4AA6-A018-539AF9522A32}" type="presParOf" srcId="{A4D3A084-0F09-4A56-BDC5-4BF707E48973}" destId="{51B46978-C0EF-410C-873A-C13F00E6C439}" srcOrd="23" destOrd="0" presId="urn:microsoft.com/office/officeart/2005/8/layout/list1"/>
    <dgm:cxn modelId="{51D8B9D2-D1A1-435C-9E79-5CC0EF775E45}" type="presParOf" srcId="{A4D3A084-0F09-4A56-BDC5-4BF707E48973}" destId="{A82CC78A-4AC4-4A5A-9D94-82AF8A82F27A}" srcOrd="24" destOrd="0" presId="urn:microsoft.com/office/officeart/2005/8/layout/list1"/>
    <dgm:cxn modelId="{3031A716-0F8E-4727-88F6-41FCD8000BC9}" type="presParOf" srcId="{A82CC78A-4AC4-4A5A-9D94-82AF8A82F27A}" destId="{0C44B4B9-C5C6-4C55-8C87-947AE88514A5}" srcOrd="0" destOrd="0" presId="urn:microsoft.com/office/officeart/2005/8/layout/list1"/>
    <dgm:cxn modelId="{59A62AA6-A57D-4723-B9A1-14C0D33829D0}" type="presParOf" srcId="{A82CC78A-4AC4-4A5A-9D94-82AF8A82F27A}" destId="{60F7C3AF-5CE7-4335-8921-F61A3D30F9C2}" srcOrd="1" destOrd="0" presId="urn:microsoft.com/office/officeart/2005/8/layout/list1"/>
    <dgm:cxn modelId="{000AF5C6-1C00-429B-93CC-0E337E0E1275}" type="presParOf" srcId="{A4D3A084-0F09-4A56-BDC5-4BF707E48973}" destId="{358398FF-6E61-468E-A412-6AEFF32C4480}" srcOrd="25" destOrd="0" presId="urn:microsoft.com/office/officeart/2005/8/layout/list1"/>
    <dgm:cxn modelId="{EC86DD0D-B3A6-4B7D-880B-789265CE013F}" type="presParOf" srcId="{A4D3A084-0F09-4A56-BDC5-4BF707E48973}" destId="{AE0B5D10-F481-43DC-8E23-82DBC536F68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DE829-77F8-45D3-B88C-B3068721C899}">
      <dsp:nvSpPr>
        <dsp:cNvPr id="0" name=""/>
        <dsp:cNvSpPr/>
      </dsp:nvSpPr>
      <dsp:spPr>
        <a:xfrm>
          <a:off x="0" y="0"/>
          <a:ext cx="3816424" cy="929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Comic Sans MS" pitchFamily="66" charset="0"/>
            </a:rPr>
            <a:t>СМОТРЯТ: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Comic Sans MS" pitchFamily="66" charset="0"/>
            </a:rPr>
            <a:t>ПРОСМАТРИВАЮТ ВИДЕО МАТЕРИАЛЫ И ПРЕЗЕНТАЦИИ</a:t>
          </a:r>
          <a:endParaRPr lang="ru-RU" sz="1400" b="0" kern="1200" dirty="0">
            <a:latin typeface="Comic Sans MS" pitchFamily="66" charset="0"/>
          </a:endParaRPr>
        </a:p>
      </dsp:txBody>
      <dsp:txXfrm>
        <a:off x="856221" y="0"/>
        <a:ext cx="2960202" cy="929364"/>
      </dsp:txXfrm>
    </dsp:sp>
    <dsp:sp modelId="{409169A5-F17A-4B90-982A-6B45AAEC923B}">
      <dsp:nvSpPr>
        <dsp:cNvPr id="0" name=""/>
        <dsp:cNvSpPr/>
      </dsp:nvSpPr>
      <dsp:spPr>
        <a:xfrm>
          <a:off x="92936" y="92936"/>
          <a:ext cx="763284" cy="7434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12C53-CA60-4A37-B9FD-0C4D2B625C1C}">
      <dsp:nvSpPr>
        <dsp:cNvPr id="0" name=""/>
        <dsp:cNvSpPr/>
      </dsp:nvSpPr>
      <dsp:spPr>
        <a:xfrm>
          <a:off x="0" y="1022300"/>
          <a:ext cx="3816424" cy="929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Comic Sans MS" pitchFamily="66" charset="0"/>
            </a:rPr>
            <a:t>СЛУШАЮТ: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u="none" kern="1200" dirty="0" smtClean="0">
              <a:latin typeface="Comic Sans MS" pitchFamily="66" charset="0"/>
            </a:rPr>
            <a:t>ПРОСЛУШИВАЮТ ИНФОРМАЦИЮ</a:t>
          </a:r>
          <a:endParaRPr lang="ru-RU" sz="1400" b="0" u="none" kern="1200" dirty="0">
            <a:latin typeface="Comic Sans MS" pitchFamily="66" charset="0"/>
          </a:endParaRPr>
        </a:p>
      </dsp:txBody>
      <dsp:txXfrm>
        <a:off x="856221" y="1022300"/>
        <a:ext cx="2960202" cy="929364"/>
      </dsp:txXfrm>
    </dsp:sp>
    <dsp:sp modelId="{A08F27D2-44C2-45F9-A5C5-1749A96B20DC}">
      <dsp:nvSpPr>
        <dsp:cNvPr id="0" name=""/>
        <dsp:cNvSpPr/>
      </dsp:nvSpPr>
      <dsp:spPr>
        <a:xfrm>
          <a:off x="92936" y="1115237"/>
          <a:ext cx="763284" cy="7434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E27EF-0E79-440B-BC7E-8CE89F3B829D}">
      <dsp:nvSpPr>
        <dsp:cNvPr id="0" name=""/>
        <dsp:cNvSpPr/>
      </dsp:nvSpPr>
      <dsp:spPr>
        <a:xfrm>
          <a:off x="0" y="2044601"/>
          <a:ext cx="3816424" cy="929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Comic Sans MS" pitchFamily="66" charset="0"/>
            </a:rPr>
            <a:t>ГОВОРЯТ: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u="none" kern="1200" dirty="0" smtClean="0">
              <a:latin typeface="Comic Sans MS" pitchFamily="66" charset="0"/>
            </a:rPr>
            <a:t>ПОСТОЯННЫЙ ДИАЛОГ С ДЕТЬМИ</a:t>
          </a:r>
          <a:endParaRPr lang="ru-RU" sz="1400" b="1" kern="1200" dirty="0">
            <a:latin typeface="Comic Sans MS" pitchFamily="66" charset="0"/>
          </a:endParaRPr>
        </a:p>
      </dsp:txBody>
      <dsp:txXfrm>
        <a:off x="856221" y="2044601"/>
        <a:ext cx="2960202" cy="929364"/>
      </dsp:txXfrm>
    </dsp:sp>
    <dsp:sp modelId="{D0316466-6226-49FD-AD46-F80439ADA86A}">
      <dsp:nvSpPr>
        <dsp:cNvPr id="0" name=""/>
        <dsp:cNvSpPr/>
      </dsp:nvSpPr>
      <dsp:spPr>
        <a:xfrm>
          <a:off x="92936" y="2137538"/>
          <a:ext cx="763284" cy="7434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2C915-8211-4C68-B992-1F5ECE2180A2}">
      <dsp:nvSpPr>
        <dsp:cNvPr id="0" name=""/>
        <dsp:cNvSpPr/>
      </dsp:nvSpPr>
      <dsp:spPr>
        <a:xfrm>
          <a:off x="0" y="3066902"/>
          <a:ext cx="3816424" cy="929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Comic Sans MS" pitchFamily="66" charset="0"/>
            </a:rPr>
            <a:t>ПОЮТ: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u="none" kern="1200" dirty="0" smtClean="0">
              <a:latin typeface="Comic Sans MS" pitchFamily="66" charset="0"/>
            </a:rPr>
            <a:t>ПЕНИЕ НА АНГЛИЙСКОМ ЯЗЫКЕ </a:t>
          </a:r>
          <a:endParaRPr lang="ru-RU" sz="1400" b="0" u="none" kern="1200" dirty="0">
            <a:latin typeface="Comic Sans MS" pitchFamily="66" charset="0"/>
          </a:endParaRPr>
        </a:p>
      </dsp:txBody>
      <dsp:txXfrm>
        <a:off x="856221" y="3066902"/>
        <a:ext cx="2960202" cy="929364"/>
      </dsp:txXfrm>
    </dsp:sp>
    <dsp:sp modelId="{41D28141-A7F6-4214-9CD4-5165128035CC}">
      <dsp:nvSpPr>
        <dsp:cNvPr id="0" name=""/>
        <dsp:cNvSpPr/>
      </dsp:nvSpPr>
      <dsp:spPr>
        <a:xfrm>
          <a:off x="92936" y="3159839"/>
          <a:ext cx="763284" cy="7434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71F4E-9E4A-4C63-8B23-B0CBCBA8CE0A}">
      <dsp:nvSpPr>
        <dsp:cNvPr id="0" name=""/>
        <dsp:cNvSpPr/>
      </dsp:nvSpPr>
      <dsp:spPr>
        <a:xfrm>
          <a:off x="0" y="4089203"/>
          <a:ext cx="3816424" cy="929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Comic Sans MS" pitchFamily="66" charset="0"/>
            </a:rPr>
            <a:t>СОЗДАЮТ: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latin typeface="Comic Sans MS" pitchFamily="66" charset="0"/>
            </a:rPr>
            <a:t>ТВОРЧЕСКАЯ РАБОТА</a:t>
          </a:r>
        </a:p>
      </dsp:txBody>
      <dsp:txXfrm>
        <a:off x="856221" y="4089203"/>
        <a:ext cx="2960202" cy="929364"/>
      </dsp:txXfrm>
    </dsp:sp>
    <dsp:sp modelId="{5B93B8DE-36AE-479C-A16F-DC5ECBDB0E0A}">
      <dsp:nvSpPr>
        <dsp:cNvPr id="0" name=""/>
        <dsp:cNvSpPr/>
      </dsp:nvSpPr>
      <dsp:spPr>
        <a:xfrm>
          <a:off x="92936" y="4182139"/>
          <a:ext cx="763284" cy="7434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E4486-C193-4A39-B9E6-0F01CE9A038A}">
      <dsp:nvSpPr>
        <dsp:cNvPr id="0" name=""/>
        <dsp:cNvSpPr/>
      </dsp:nvSpPr>
      <dsp:spPr>
        <a:xfrm>
          <a:off x="0" y="0"/>
          <a:ext cx="4248472" cy="11672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Comic Sans MS" pitchFamily="66" charset="0"/>
              <a:cs typeface="Times New Roman" pitchFamily="18" charset="0"/>
            </a:rPr>
            <a:t>ТАНЦУЮТ: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u="none" kern="1200" dirty="0" smtClean="0">
              <a:effectLst/>
              <a:latin typeface="Comic Sans MS" pitchFamily="66" charset="0"/>
              <a:cs typeface="Times New Roman" pitchFamily="18" charset="0"/>
            </a:rPr>
            <a:t>ПОВТОРЯЮТ ДВИЖЕНИЯ ЗА ПЕДАГОГОМ</a:t>
          </a:r>
          <a:endParaRPr lang="ru-RU" sz="1400" b="0" u="none" kern="1200" dirty="0">
            <a:effectLst/>
            <a:latin typeface="Comic Sans MS" pitchFamily="66" charset="0"/>
            <a:cs typeface="Times New Roman" pitchFamily="18" charset="0"/>
          </a:endParaRPr>
        </a:p>
      </dsp:txBody>
      <dsp:txXfrm>
        <a:off x="966416" y="0"/>
        <a:ext cx="3282055" cy="1167222"/>
      </dsp:txXfrm>
    </dsp:sp>
    <dsp:sp modelId="{B8D9F1B2-A68C-4DCA-BD3C-5F16195DF7C4}">
      <dsp:nvSpPr>
        <dsp:cNvPr id="0" name=""/>
        <dsp:cNvSpPr/>
      </dsp:nvSpPr>
      <dsp:spPr>
        <a:xfrm>
          <a:off x="116722" y="116722"/>
          <a:ext cx="849694" cy="9337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044DC9-5FA7-4A58-97CA-E758D36A6C27}">
      <dsp:nvSpPr>
        <dsp:cNvPr id="0" name=""/>
        <dsp:cNvSpPr/>
      </dsp:nvSpPr>
      <dsp:spPr>
        <a:xfrm>
          <a:off x="0" y="1283945"/>
          <a:ext cx="4248472" cy="1167222"/>
        </a:xfrm>
        <a:prstGeom prst="roundRect">
          <a:avLst>
            <a:gd name="adj" fmla="val 10000"/>
          </a:avLst>
        </a:prstGeom>
        <a:solidFill>
          <a:schemeClr val="accent4">
            <a:hueOff val="-3587712"/>
            <a:satOff val="1916"/>
            <a:lumOff val="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latin typeface="Comic Sans MS" pitchFamily="66" charset="0"/>
            </a:rPr>
            <a:t>ИГРАЮТ: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latin typeface="Comic Sans MS" pitchFamily="66" charset="0"/>
            </a:rPr>
            <a:t>Игры на интерактивной доске.</a:t>
          </a:r>
          <a:endParaRPr lang="ru-RU" sz="1800" b="0" u="none" kern="1200" dirty="0">
            <a:latin typeface="Comic Sans MS" pitchFamily="66" charset="0"/>
          </a:endParaRPr>
        </a:p>
      </dsp:txBody>
      <dsp:txXfrm>
        <a:off x="966416" y="1283945"/>
        <a:ext cx="3282055" cy="1167222"/>
      </dsp:txXfrm>
    </dsp:sp>
    <dsp:sp modelId="{CFA95E18-DC40-4410-B61F-9AB5041ED1F1}">
      <dsp:nvSpPr>
        <dsp:cNvPr id="0" name=""/>
        <dsp:cNvSpPr/>
      </dsp:nvSpPr>
      <dsp:spPr>
        <a:xfrm>
          <a:off x="116722" y="1400667"/>
          <a:ext cx="849694" cy="9337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390859-CA00-4368-BA69-4E566AA747A0}">
      <dsp:nvSpPr>
        <dsp:cNvPr id="0" name=""/>
        <dsp:cNvSpPr/>
      </dsp:nvSpPr>
      <dsp:spPr>
        <a:xfrm>
          <a:off x="0" y="2509120"/>
          <a:ext cx="4248472" cy="1167222"/>
        </a:xfrm>
        <a:prstGeom prst="roundRect">
          <a:avLst>
            <a:gd name="adj" fmla="val 10000"/>
          </a:avLst>
        </a:prstGeom>
        <a:solidFill>
          <a:schemeClr val="accent4">
            <a:hueOff val="-7175423"/>
            <a:satOff val="3833"/>
            <a:lumOff val="1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Comic Sans MS" pitchFamily="66" charset="0"/>
            </a:rPr>
            <a:t>ПИШУТ: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u="none" kern="1200" dirty="0" smtClean="0">
              <a:latin typeface="Comic Sans MS" pitchFamily="66" charset="0"/>
            </a:rPr>
            <a:t>ЭЛЕМЕНТЫ ПИСЬМА</a:t>
          </a:r>
          <a:endParaRPr lang="ru-RU" sz="1400" kern="1200" dirty="0"/>
        </a:p>
      </dsp:txBody>
      <dsp:txXfrm>
        <a:off x="966416" y="2509120"/>
        <a:ext cx="3282055" cy="1167222"/>
      </dsp:txXfrm>
    </dsp:sp>
    <dsp:sp modelId="{5BF7C77F-273C-42FD-B482-43F287CAF8E2}">
      <dsp:nvSpPr>
        <dsp:cNvPr id="0" name=""/>
        <dsp:cNvSpPr/>
      </dsp:nvSpPr>
      <dsp:spPr>
        <a:xfrm>
          <a:off x="116722" y="2684612"/>
          <a:ext cx="849694" cy="9337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1BED59-621B-443F-BED7-824D9E24A266}">
      <dsp:nvSpPr>
        <dsp:cNvPr id="0" name=""/>
        <dsp:cNvSpPr/>
      </dsp:nvSpPr>
      <dsp:spPr>
        <a:xfrm>
          <a:off x="0" y="3851835"/>
          <a:ext cx="4248472" cy="1167222"/>
        </a:xfrm>
        <a:prstGeom prst="roundRect">
          <a:avLst>
            <a:gd name="adj" fmla="val 10000"/>
          </a:avLst>
        </a:prstGeom>
        <a:solidFill>
          <a:schemeClr val="accent4">
            <a:hueOff val="-10763134"/>
            <a:satOff val="5749"/>
            <a:lumOff val="1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Comic Sans MS" pitchFamily="66" charset="0"/>
            </a:rPr>
            <a:t>ИЗУЧАЮТ СТРАНЫ МИРА: </a:t>
          </a:r>
          <a:r>
            <a:rPr lang="ru-RU" sz="2000" b="0" u="none" kern="1200" dirty="0" smtClean="0">
              <a:latin typeface="Comic Sans MS" pitchFamily="66" charset="0"/>
            </a:rPr>
            <a:t>Изучают 37 стран </a:t>
          </a:r>
        </a:p>
      </dsp:txBody>
      <dsp:txXfrm>
        <a:off x="966416" y="3851835"/>
        <a:ext cx="3282055" cy="1167222"/>
      </dsp:txXfrm>
    </dsp:sp>
    <dsp:sp modelId="{99F19495-DAA3-45E8-9894-BE0220252FEB}">
      <dsp:nvSpPr>
        <dsp:cNvPr id="0" name=""/>
        <dsp:cNvSpPr/>
      </dsp:nvSpPr>
      <dsp:spPr>
        <a:xfrm>
          <a:off x="116722" y="3968557"/>
          <a:ext cx="849694" cy="9337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C7ECD-28F0-41D5-A651-DC2FAF82E067}">
      <dsp:nvSpPr>
        <dsp:cNvPr id="0" name=""/>
        <dsp:cNvSpPr/>
      </dsp:nvSpPr>
      <dsp:spPr>
        <a:xfrm>
          <a:off x="0" y="223215"/>
          <a:ext cx="75124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FE98C-7B2E-435F-84FD-EAAE7531923E}">
      <dsp:nvSpPr>
        <dsp:cNvPr id="0" name=""/>
        <dsp:cNvSpPr/>
      </dsp:nvSpPr>
      <dsp:spPr>
        <a:xfrm>
          <a:off x="375624" y="31335"/>
          <a:ext cx="5258747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dirty="0" smtClean="0">
              <a:solidFill>
                <a:srgbClr val="FF0066"/>
              </a:solidFill>
              <a:effectLst/>
              <a:latin typeface="Showcard Gothic" pitchFamily="82" charset="0"/>
            </a:rPr>
            <a:t>Vocabulary</a:t>
          </a:r>
          <a:endParaRPr lang="ru-RU" sz="3200" b="0" i="0" kern="1200" dirty="0">
            <a:solidFill>
              <a:srgbClr val="FF0066"/>
            </a:solidFill>
            <a:effectLst/>
            <a:latin typeface="Georgia" pitchFamily="18" charset="0"/>
          </a:endParaRPr>
        </a:p>
      </dsp:txBody>
      <dsp:txXfrm>
        <a:off x="394358" y="50069"/>
        <a:ext cx="5221279" cy="346292"/>
      </dsp:txXfrm>
    </dsp:sp>
    <dsp:sp modelId="{5FFE99DB-6350-437B-A319-DF0FC14A113F}">
      <dsp:nvSpPr>
        <dsp:cNvPr id="0" name=""/>
        <dsp:cNvSpPr/>
      </dsp:nvSpPr>
      <dsp:spPr>
        <a:xfrm>
          <a:off x="0" y="812895"/>
          <a:ext cx="75124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400000"/>
              <a:satOff val="-8334"/>
              <a:lumOff val="1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CA230-7E34-4392-8358-139CD42DBF99}">
      <dsp:nvSpPr>
        <dsp:cNvPr id="0" name=""/>
        <dsp:cNvSpPr/>
      </dsp:nvSpPr>
      <dsp:spPr>
        <a:xfrm>
          <a:off x="375624" y="621015"/>
          <a:ext cx="5258747" cy="383760"/>
        </a:xfrm>
        <a:prstGeom prst="roundRect">
          <a:avLst/>
        </a:prstGeom>
        <a:gradFill rotWithShape="0">
          <a:gsLst>
            <a:gs pos="0">
              <a:schemeClr val="accent2">
                <a:hueOff val="-2400000"/>
                <a:satOff val="-8334"/>
                <a:lumOff val="10000"/>
                <a:alphaOff val="0"/>
                <a:tint val="50000"/>
                <a:satMod val="300000"/>
              </a:schemeClr>
            </a:gs>
            <a:gs pos="35000">
              <a:schemeClr val="accent2">
                <a:hueOff val="-2400000"/>
                <a:satOff val="-8334"/>
                <a:lumOff val="10000"/>
                <a:alphaOff val="0"/>
                <a:tint val="37000"/>
                <a:satMod val="300000"/>
              </a:schemeClr>
            </a:gs>
            <a:gs pos="100000">
              <a:schemeClr val="accent2">
                <a:hueOff val="-2400000"/>
                <a:satOff val="-8334"/>
                <a:lumOff val="1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 smtClean="0">
              <a:solidFill>
                <a:srgbClr val="FF0066"/>
              </a:solidFill>
              <a:latin typeface="Showcard Gothic" pitchFamily="82" charset="0"/>
            </a:rPr>
            <a:t>Conversation</a:t>
          </a:r>
          <a:endParaRPr lang="ru-RU" sz="3200" b="1" i="0" kern="1200" dirty="0">
            <a:solidFill>
              <a:srgbClr val="FF0066"/>
            </a:solidFill>
          </a:endParaRPr>
        </a:p>
      </dsp:txBody>
      <dsp:txXfrm>
        <a:off x="394358" y="639749"/>
        <a:ext cx="5221279" cy="346292"/>
      </dsp:txXfrm>
    </dsp:sp>
    <dsp:sp modelId="{9503DE7E-BB99-4830-AF99-C533033BC21D}">
      <dsp:nvSpPr>
        <dsp:cNvPr id="0" name=""/>
        <dsp:cNvSpPr/>
      </dsp:nvSpPr>
      <dsp:spPr>
        <a:xfrm>
          <a:off x="0" y="1402575"/>
          <a:ext cx="75124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800000"/>
              <a:satOff val="-16668"/>
              <a:lumOff val="2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F7CF8-6766-403C-B463-7D6620EB078A}">
      <dsp:nvSpPr>
        <dsp:cNvPr id="0" name=""/>
        <dsp:cNvSpPr/>
      </dsp:nvSpPr>
      <dsp:spPr>
        <a:xfrm>
          <a:off x="375624" y="1210696"/>
          <a:ext cx="5258747" cy="383760"/>
        </a:xfrm>
        <a:prstGeom prst="roundRect">
          <a:avLst/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tint val="50000"/>
                <a:satMod val="300000"/>
              </a:schemeClr>
            </a:gs>
            <a:gs pos="35000">
              <a:schemeClr val="accent2">
                <a:hueOff val="-4800000"/>
                <a:satOff val="-16668"/>
                <a:lumOff val="20000"/>
                <a:alphaOff val="0"/>
                <a:tint val="37000"/>
                <a:satMod val="30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 smtClean="0">
              <a:solidFill>
                <a:srgbClr val="FF0066"/>
              </a:solidFill>
              <a:latin typeface="Showcard Gothic" pitchFamily="82" charset="0"/>
            </a:rPr>
            <a:t>Rhymes and Songs </a:t>
          </a:r>
          <a:endParaRPr lang="ru-RU" sz="3200" b="1" i="0" kern="1200" dirty="0" smtClean="0">
            <a:solidFill>
              <a:srgbClr val="FF0066"/>
            </a:solidFill>
            <a:latin typeface="Georgia" pitchFamily="18" charset="0"/>
          </a:endParaRPr>
        </a:p>
      </dsp:txBody>
      <dsp:txXfrm>
        <a:off x="394358" y="1229430"/>
        <a:ext cx="5221279" cy="346292"/>
      </dsp:txXfrm>
    </dsp:sp>
    <dsp:sp modelId="{98FD83A3-8C53-46BD-A06F-9FD95EF1EB6B}">
      <dsp:nvSpPr>
        <dsp:cNvPr id="0" name=""/>
        <dsp:cNvSpPr/>
      </dsp:nvSpPr>
      <dsp:spPr>
        <a:xfrm>
          <a:off x="0" y="1992256"/>
          <a:ext cx="75124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B1DAA-CF28-4D7E-9391-165281B18586}">
      <dsp:nvSpPr>
        <dsp:cNvPr id="0" name=""/>
        <dsp:cNvSpPr/>
      </dsp:nvSpPr>
      <dsp:spPr>
        <a:xfrm>
          <a:off x="375624" y="1800376"/>
          <a:ext cx="5258747" cy="383760"/>
        </a:xfrm>
        <a:prstGeom prst="round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25001"/>
                <a:lumOff val="3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 smtClean="0">
              <a:solidFill>
                <a:srgbClr val="FF0066"/>
              </a:solidFill>
              <a:latin typeface="Showcard Gothic" pitchFamily="82" charset="0"/>
            </a:rPr>
            <a:t>Story</a:t>
          </a:r>
          <a:r>
            <a:rPr lang="en-US" sz="3200" b="1" i="0" kern="1200" dirty="0" smtClean="0">
              <a:latin typeface="Showcard Gothic" pitchFamily="82" charset="0"/>
            </a:rPr>
            <a:t> </a:t>
          </a:r>
          <a:endParaRPr lang="ru-RU" sz="3200" b="1" i="0" kern="1200" dirty="0" smtClean="0">
            <a:latin typeface="Georgia" pitchFamily="18" charset="0"/>
          </a:endParaRPr>
        </a:p>
      </dsp:txBody>
      <dsp:txXfrm>
        <a:off x="394358" y="1819110"/>
        <a:ext cx="5221279" cy="346292"/>
      </dsp:txXfrm>
    </dsp:sp>
    <dsp:sp modelId="{B00DE455-696E-4AA1-9C23-2CA7DF4AA1C1}">
      <dsp:nvSpPr>
        <dsp:cNvPr id="0" name=""/>
        <dsp:cNvSpPr/>
      </dsp:nvSpPr>
      <dsp:spPr>
        <a:xfrm>
          <a:off x="0" y="2520280"/>
          <a:ext cx="75124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600000"/>
              <a:satOff val="-33335"/>
              <a:lumOff val="4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D5252-B4E9-4018-BF86-AEFF76BF581F}">
      <dsp:nvSpPr>
        <dsp:cNvPr id="0" name=""/>
        <dsp:cNvSpPr/>
      </dsp:nvSpPr>
      <dsp:spPr>
        <a:xfrm>
          <a:off x="375624" y="2390056"/>
          <a:ext cx="5258747" cy="383760"/>
        </a:xfrm>
        <a:prstGeom prst="roundRect">
          <a:avLst/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tint val="50000"/>
                <a:satMod val="300000"/>
              </a:schemeClr>
            </a:gs>
            <a:gs pos="35000">
              <a:schemeClr val="accent2">
                <a:hueOff val="-9600000"/>
                <a:satOff val="-33335"/>
                <a:lumOff val="4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 smtClean="0">
              <a:solidFill>
                <a:srgbClr val="FF0066"/>
              </a:solidFill>
              <a:latin typeface="Showcard Gothic" pitchFamily="82" charset="0"/>
            </a:rPr>
            <a:t>Story Activity </a:t>
          </a:r>
          <a:endParaRPr lang="ru-RU" sz="3200" b="1" i="0" kern="1200" dirty="0" smtClean="0">
            <a:solidFill>
              <a:srgbClr val="FF0066"/>
            </a:solidFill>
            <a:latin typeface="Georgia" pitchFamily="18" charset="0"/>
          </a:endParaRPr>
        </a:p>
      </dsp:txBody>
      <dsp:txXfrm>
        <a:off x="394358" y="2408790"/>
        <a:ext cx="5221279" cy="346292"/>
      </dsp:txXfrm>
    </dsp:sp>
    <dsp:sp modelId="{622ABEF4-1927-45A5-9350-ABA69E7C8AC7}">
      <dsp:nvSpPr>
        <dsp:cNvPr id="0" name=""/>
        <dsp:cNvSpPr/>
      </dsp:nvSpPr>
      <dsp:spPr>
        <a:xfrm>
          <a:off x="0" y="3171616"/>
          <a:ext cx="75124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2000000"/>
              <a:satOff val="-41669"/>
              <a:lumOff val="5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778F0-C464-4A26-B238-15E0C2A234B6}">
      <dsp:nvSpPr>
        <dsp:cNvPr id="0" name=""/>
        <dsp:cNvSpPr/>
      </dsp:nvSpPr>
      <dsp:spPr>
        <a:xfrm>
          <a:off x="375624" y="2979736"/>
          <a:ext cx="5258747" cy="383760"/>
        </a:xfrm>
        <a:prstGeom prst="roundRect">
          <a:avLst/>
        </a:prstGeom>
        <a:gradFill rotWithShape="0">
          <a:gsLst>
            <a:gs pos="0">
              <a:schemeClr val="accent2">
                <a:hueOff val="-12000000"/>
                <a:satOff val="-41669"/>
                <a:lumOff val="5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2000000"/>
                <a:satOff val="-41669"/>
                <a:lumOff val="5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2000000"/>
                <a:satOff val="-41669"/>
                <a:lumOff val="5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 smtClean="0">
              <a:solidFill>
                <a:srgbClr val="FF0066"/>
              </a:solidFill>
              <a:latin typeface="Showcard Gothic" pitchFamily="82" charset="0"/>
            </a:rPr>
            <a:t>Phonics</a:t>
          </a:r>
          <a:r>
            <a:rPr lang="en-US" sz="3200" b="1" i="0" kern="1200" dirty="0" smtClean="0">
              <a:latin typeface="Showcard Gothic" pitchFamily="82" charset="0"/>
            </a:rPr>
            <a:t> 	</a:t>
          </a:r>
          <a:endParaRPr lang="en-US" sz="3200" b="1" i="0" kern="1200" dirty="0">
            <a:latin typeface="Showcard Gothic" pitchFamily="82" charset="0"/>
          </a:endParaRPr>
        </a:p>
      </dsp:txBody>
      <dsp:txXfrm>
        <a:off x="394358" y="2998470"/>
        <a:ext cx="5221279" cy="346292"/>
      </dsp:txXfrm>
    </dsp:sp>
    <dsp:sp modelId="{AE0B5D10-F481-43DC-8E23-82DBC536F684}">
      <dsp:nvSpPr>
        <dsp:cNvPr id="0" name=""/>
        <dsp:cNvSpPr/>
      </dsp:nvSpPr>
      <dsp:spPr>
        <a:xfrm>
          <a:off x="0" y="3761296"/>
          <a:ext cx="75124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7C3AF-5CE7-4335-8921-F61A3D30F9C2}">
      <dsp:nvSpPr>
        <dsp:cNvPr id="0" name=""/>
        <dsp:cNvSpPr/>
      </dsp:nvSpPr>
      <dsp:spPr>
        <a:xfrm>
          <a:off x="375624" y="3569416"/>
          <a:ext cx="5258747" cy="383760"/>
        </a:xfrm>
        <a:prstGeom prst="round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 smtClean="0">
              <a:solidFill>
                <a:srgbClr val="FF0066"/>
              </a:solidFill>
              <a:latin typeface="Showcard Gothic" pitchFamily="82" charset="0"/>
            </a:rPr>
            <a:t>Handwriting </a:t>
          </a:r>
          <a:r>
            <a:rPr lang="en-US" sz="3200" b="1" i="0" kern="1200" dirty="0" smtClean="0">
              <a:latin typeface="Showcard Gothic" pitchFamily="82" charset="0"/>
            </a:rPr>
            <a:t>	</a:t>
          </a:r>
          <a:endParaRPr lang="en-US" sz="3200" b="1" i="0" kern="1200" dirty="0">
            <a:latin typeface="Showcard Gothic" pitchFamily="82" charset="0"/>
          </a:endParaRPr>
        </a:p>
      </dsp:txBody>
      <dsp:txXfrm>
        <a:off x="394358" y="3588150"/>
        <a:ext cx="5221279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E0DCDDF7-E65C-41E0-8311-9C064B3885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4318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5EC9F-A0AB-4ADE-B31A-185C227316D2}" type="slidenum">
              <a:rPr lang="en-US" altLang="zh-CN" smtClean="0">
                <a:latin typeface="Arial" pitchFamily="34" charset="0"/>
                <a:ea typeface="宋体"/>
                <a:cs typeface="宋体"/>
              </a:rPr>
              <a:pPr/>
              <a:t>1</a:t>
            </a:fld>
            <a:endParaRPr lang="en-US" altLang="zh-CN" smtClean="0">
              <a:latin typeface="Arial" pitchFamily="34" charset="0"/>
              <a:ea typeface="宋体"/>
              <a:cs typeface="宋体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FF3F2-4512-45B1-87C1-C4C26E3D4C52}" type="slidenum">
              <a:rPr lang="en-US" altLang="zh-CN" smtClean="0">
                <a:latin typeface="Arial" pitchFamily="34" charset="0"/>
                <a:ea typeface="宋体"/>
                <a:cs typeface="宋体"/>
              </a:rPr>
              <a:pPr/>
              <a:t>2</a:t>
            </a:fld>
            <a:endParaRPr lang="en-US" altLang="zh-CN" smtClean="0">
              <a:latin typeface="Arial" pitchFamily="34" charset="0"/>
              <a:ea typeface="宋体"/>
              <a:cs typeface="宋体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未标题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7363" y="0"/>
            <a:ext cx="230663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final 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85813"/>
            <a:ext cx="62865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lue_yellow_logo 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5929313"/>
            <a:ext cx="86518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 userDrawn="1"/>
        </p:nvSpPr>
        <p:spPr>
          <a:xfrm>
            <a:off x="1285875" y="6215063"/>
            <a:ext cx="5643563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2164"/>
                </a:solidFill>
                <a:latin typeface="Arial" charset="0"/>
                <a:ea typeface="黑体" pitchFamily="2" charset="-122"/>
                <a:cs typeface="+mn-cs"/>
              </a:rPr>
              <a:t>Delivering  quality early childhood learning programs for over ten years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924175"/>
            <a:ext cx="5040312" cy="100806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标题 </a:t>
            </a:r>
            <a:r>
              <a:rPr lang="en-US" altLang="zh-CN"/>
              <a:t>40pt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88913"/>
            <a:ext cx="1979613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5789612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7EC7074-121C-4161-A24F-0BBC06F28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6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CB95-8C2A-4182-B1EE-2FA5D4FE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2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868E4B2-4B50-4125-B263-78F033323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84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2FC2D35A-ACA2-4B4C-A7B7-D1C94B0D2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9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DFD6FD2-8EF3-4BDB-A58B-55830BF67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8950-D9F9-486E-AAD5-37F2DFDF5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57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529E8324-84FD-4761-9E1F-932CDF1DE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13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371C-4BC9-46B1-ABC4-B8D0810773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2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73627709-D8D6-47AF-973A-616FB6ADE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8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F56FA-2C29-4641-A0AD-8FD03DFD2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54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D0D234D3-0CF1-4B8A-A855-FFA9D2464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5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700213"/>
            <a:ext cx="3884612" cy="403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884613" cy="403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0037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黑体" pitchFamily="2" charset="-122"/>
              <a:cs typeface="+mn-cs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79216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内文小标题 </a:t>
            </a:r>
            <a:r>
              <a:rPr lang="en-US" altLang="zh-CN" smtClean="0"/>
              <a:t>32pt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00213"/>
            <a:ext cx="792162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内文 </a:t>
            </a:r>
            <a:r>
              <a:rPr lang="en-US" altLang="zh-CN" smtClean="0"/>
              <a:t>24pt</a:t>
            </a:r>
          </a:p>
          <a:p>
            <a:pPr lvl="0"/>
            <a:r>
              <a:rPr lang="zh-CN" altLang="en-US" smtClean="0"/>
              <a:t>单倍行距</a:t>
            </a:r>
          </a:p>
          <a:p>
            <a:pPr lvl="0"/>
            <a:endParaRPr lang="zh-CN" altLang="en-US" smtClean="0"/>
          </a:p>
          <a:p>
            <a:pPr lvl="0"/>
            <a:endParaRPr lang="zh-CN" altLang="en-US" smtClean="0"/>
          </a:p>
          <a:p>
            <a:pPr lvl="0"/>
            <a:endParaRPr lang="zh-CN" altLang="en-US" smtClean="0"/>
          </a:p>
          <a:p>
            <a:pPr lvl="0"/>
            <a:endParaRPr lang="zh-CN" altLang="en-US" smtClean="0"/>
          </a:p>
          <a:p>
            <a:pPr lvl="0"/>
            <a:endParaRPr lang="zh-CN" altLang="en-US" smtClean="0"/>
          </a:p>
        </p:txBody>
      </p:sp>
      <p:pic>
        <p:nvPicPr>
          <p:cNvPr id="2053" name="Picture 16" descr="PRESENTATION树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文鼎CS中黑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metr212 Bk BT" pitchFamily="34" charset="0"/>
          <a:ea typeface="文鼎CS中黑" pitchFamily="49" charset="-122"/>
          <a:cs typeface="文鼎CS中黑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metr212 Bk BT" pitchFamily="34" charset="0"/>
          <a:ea typeface="文鼎CS中黑" pitchFamily="49" charset="-122"/>
          <a:cs typeface="文鼎CS中黑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metr212 Bk BT" pitchFamily="34" charset="0"/>
          <a:ea typeface="文鼎CS中黑" pitchFamily="49" charset="-122"/>
          <a:cs typeface="文鼎CS中黑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metr212 Bk BT" pitchFamily="34" charset="0"/>
          <a:ea typeface="文鼎CS中黑" pitchFamily="49" charset="-122"/>
          <a:cs typeface="文鼎CS中黑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metr212 Bk BT" pitchFamily="34" charset="0"/>
          <a:ea typeface="文鼎CS中黑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metr212 Bk BT" pitchFamily="34" charset="0"/>
          <a:ea typeface="文鼎CS中黑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metr212 Bk BT" pitchFamily="34" charset="0"/>
          <a:ea typeface="文鼎CS中黑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metr212 Bk BT" pitchFamily="34" charset="0"/>
          <a:ea typeface="文鼎CS中黑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650"/>
        </a:buClr>
        <a:buFont typeface="Geometr212 Bk BT"/>
        <a:buChar char="•"/>
        <a:defRPr sz="2400">
          <a:solidFill>
            <a:schemeClr val="tx1"/>
          </a:solidFill>
          <a:latin typeface="+mn-lt"/>
          <a:ea typeface="+mn-ea"/>
          <a:cs typeface="文鼎CS中等线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宋体" pitchFamily="2" charset="-122"/>
          <a:cs typeface="宋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宋体" pitchFamily="2" charset="-122"/>
          <a:cs typeface="宋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宋体" pitchFamily="2" charset="-122"/>
          <a:cs typeface="宋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宋体" pitchFamily="2" charset="-122"/>
          <a:cs typeface="宋体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宋体" pitchFamily="2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7469E-08A5-4720-BA34-E4D2C770C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3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pilot.fteparents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2357430"/>
            <a:ext cx="6286516" cy="1436692"/>
          </a:xfrm>
        </p:spPr>
        <p:txBody>
          <a:bodyPr/>
          <a:lstStyle/>
          <a:p>
            <a:pPr algn="ctr" eaLnBrk="1" hangingPunct="1"/>
            <a:r>
              <a:rPr lang="en-US" altLang="zh-CN" b="1" dirty="0" smtClean="0">
                <a:latin typeface="Arial" pitchFamily="34" charset="0"/>
              </a:rPr>
              <a:t/>
            </a:r>
            <a:br>
              <a:rPr lang="en-US" altLang="zh-CN" b="1" dirty="0" smtClean="0">
                <a:latin typeface="Arial" pitchFamily="34" charset="0"/>
              </a:rPr>
            </a:br>
            <a:r>
              <a:rPr lang="en-US" altLang="zh-CN" b="1" dirty="0" smtClean="0">
                <a:latin typeface="Arial" pitchFamily="34" charset="0"/>
              </a:rPr>
              <a:t/>
            </a:r>
            <a:br>
              <a:rPr lang="en-US" altLang="zh-CN" b="1" dirty="0" smtClean="0">
                <a:latin typeface="Arial" pitchFamily="34" charset="0"/>
              </a:rPr>
            </a:br>
            <a:r>
              <a:rPr lang="en-US" altLang="zh-CN" sz="4800" dirty="0" smtClean="0">
                <a:solidFill>
                  <a:srgbClr val="FF0066"/>
                </a:solidFill>
                <a:latin typeface="Showcard Gothic" pitchFamily="82" charset="0"/>
              </a:rPr>
              <a:t>FasTrack</a:t>
            </a:r>
            <a:r>
              <a:rPr lang="en-US" altLang="zh-CN" sz="4800" baseline="30000" dirty="0" smtClean="0">
                <a:solidFill>
                  <a:srgbClr val="FF0066"/>
                </a:solidFill>
                <a:latin typeface="Showcard Gothic" pitchFamily="82" charset="0"/>
              </a:rPr>
              <a:t>®</a:t>
            </a:r>
            <a:r>
              <a:rPr lang="en-US" altLang="zh-CN" sz="4800" dirty="0" smtClean="0">
                <a:solidFill>
                  <a:srgbClr val="FF0066"/>
                </a:solidFill>
                <a:latin typeface="Showcard Gothic" pitchFamily="82" charset="0"/>
              </a:rPr>
              <a:t> English</a:t>
            </a:r>
            <a:r>
              <a:rPr lang="en-US" altLang="zh-CN" sz="3600" b="1" dirty="0" smtClean="0">
                <a:solidFill>
                  <a:srgbClr val="FF0066"/>
                </a:solidFill>
                <a:latin typeface="Showcard Gothic" pitchFamily="82" charset="0"/>
              </a:rPr>
              <a:t/>
            </a:r>
            <a:br>
              <a:rPr lang="en-US" altLang="zh-CN" sz="3600" b="1" dirty="0" smtClean="0">
                <a:solidFill>
                  <a:srgbClr val="FF0066"/>
                </a:solidFill>
                <a:latin typeface="Showcard Gothic" pitchFamily="82" charset="0"/>
              </a:rPr>
            </a:br>
            <a:r>
              <a:rPr lang="en-US" altLang="zh-CN" sz="3200" b="1" dirty="0" smtClean="0">
                <a:solidFill>
                  <a:srgbClr val="FF0066"/>
                </a:solidFill>
                <a:latin typeface="Showcard Gothic" pitchFamily="82" charset="0"/>
              </a:rPr>
              <a:t/>
            </a:r>
            <a:br>
              <a:rPr lang="en-US" altLang="zh-CN" sz="3200" b="1" dirty="0" smtClean="0">
                <a:solidFill>
                  <a:srgbClr val="FF0066"/>
                </a:solidFill>
                <a:latin typeface="Showcard Gothic" pitchFamily="82" charset="0"/>
              </a:rPr>
            </a:br>
            <a:endParaRPr lang="en-US" altLang="zh-CN" sz="3200" dirty="0" smtClean="0">
              <a:solidFill>
                <a:srgbClr val="FF0066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611560" y="1639963"/>
          <a:ext cx="3816424" cy="502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466039"/>
            <a:ext cx="849694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FF00"/>
              </a:contourClr>
            </a:sp3d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Какие виды деятельности присутствуют на каждом уроке?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  <a:tab pos="89535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Каждые 2-3 минуты смена деятельности. Дети:</a:t>
            </a:r>
            <a:endParaRPr kumimoji="0" lang="ru-RU" sz="2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11387847"/>
              </p:ext>
            </p:extLst>
          </p:nvPr>
        </p:nvGraphicFramePr>
        <p:xfrm>
          <a:off x="4572000" y="1639963"/>
          <a:ext cx="4248472" cy="502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53091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28800"/>
            <a:ext cx="5768664" cy="39760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На уроках FasTrack </a:t>
            </a:r>
            <a:r>
              <a:rPr lang="ru-RU" sz="1600" dirty="0" err="1">
                <a:solidFill>
                  <a:schemeClr val="bg1"/>
                </a:solidFill>
              </a:rPr>
              <a:t>English</a:t>
            </a:r>
            <a:r>
              <a:rPr lang="ru-RU" sz="1600" dirty="0">
                <a:solidFill>
                  <a:schemeClr val="bg1"/>
                </a:solidFill>
              </a:rPr>
              <a:t>  дети  разучивают классические английские детские стишки и песенки. Легко погружаясь в английский язык вместе с песнями,  они активно используют лексику, которую только что узнали на уроке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Изучение происходит с виртуальным педагогом-носителем языка.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0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7520136" cy="4413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1663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Georgia" pitchFamily="18" charset="0"/>
              </a:rPr>
              <a:t>Интерактивный стиль обучения укрепляет желание учится.</a:t>
            </a:r>
            <a:r>
              <a:rPr lang="ru-RU" sz="140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Georgia" pitchFamily="18" charset="0"/>
              </a:rPr>
              <a:t>Дети учатся с большим интересом при помощи «учебной станции». Использование интерактивной доски и программного обеспечения позволяет  детям учится весело и эффективно, а главное не теряя концентрацию в процессе приобретения английского языка. </a:t>
            </a:r>
          </a:p>
        </p:txBody>
      </p:sp>
    </p:spTree>
    <p:extLst>
      <p:ext uri="{BB962C8B-B14F-4D97-AF65-F5344CB8AC3E}">
        <p14:creationId xmlns:p14="http://schemas.microsoft.com/office/powerpoint/2010/main" val="223038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77095"/>
            <a:ext cx="1549150" cy="2426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85" y="3750855"/>
            <a:ext cx="1612493" cy="2519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77096"/>
            <a:ext cx="1577244" cy="2426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77370"/>
            <a:ext cx="1554226" cy="2425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83" y="3749710"/>
            <a:ext cx="1609757" cy="2520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77370"/>
            <a:ext cx="1533766" cy="2425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" y="1298081"/>
            <a:ext cx="1562519" cy="24516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1886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Showcard Gothic" pitchFamily="82" charset="0"/>
              </a:rPr>
              <a:t>Для домашнего задания: </a:t>
            </a:r>
            <a:r>
              <a:rPr lang="en-US" sz="3600" dirty="0" smtClean="0">
                <a:solidFill>
                  <a:schemeClr val="bg1"/>
                </a:solidFill>
                <a:latin typeface="Showcard Gothic" pitchFamily="82" charset="0"/>
              </a:rPr>
              <a:t>FLASH</a:t>
            </a:r>
            <a:r>
              <a:rPr lang="ru-RU" sz="3600" dirty="0" smtClean="0">
                <a:solidFill>
                  <a:schemeClr val="bg1"/>
                </a:solidFill>
                <a:latin typeface="Showcard Gothic" pitchFamily="8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Showcard Gothic" pitchFamily="82" charset="0"/>
              </a:rPr>
              <a:t>CARDS</a:t>
            </a:r>
          </a:p>
        </p:txBody>
      </p:sp>
    </p:spTree>
    <p:extLst>
      <p:ext uri="{BB962C8B-B14F-4D97-AF65-F5344CB8AC3E}">
        <p14:creationId xmlns:p14="http://schemas.microsoft.com/office/powerpoint/2010/main" val="40642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486543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u="sng" dirty="0" smtClean="0">
                <a:solidFill>
                  <a:schemeClr val="bg1"/>
                </a:solidFill>
                <a:hlinkClick r:id="rId2"/>
              </a:rPr>
              <a:t>pilot.fteparents.com</a:t>
            </a:r>
            <a:endParaRPr lang="ru-RU" u="sng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32656"/>
            <a:ext cx="46791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Сайт для родителей для </a:t>
            </a:r>
          </a:p>
          <a:p>
            <a:r>
              <a:rPr lang="ru-RU" sz="28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домашнего закрепления.</a:t>
            </a:r>
            <a:endParaRPr lang="ru-RU" sz="2800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12776"/>
            <a:ext cx="5832648" cy="437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1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863" y="1166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Книжки успеха укрепляет желание учиться! На каждом занятии дети зарабатывают звезды, которые потом обменивают на подарки.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67544" y="1484784"/>
            <a:ext cx="4035300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716016" y="1533531"/>
            <a:ext cx="4011559" cy="28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6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556792"/>
            <a:ext cx="5526679" cy="41450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863" y="1166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Книжки успеха укрепляет желание учиться! На каждом занятии дети зарабатывают звезды, которые потом обменивают на подарки.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9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18" y="1268760"/>
            <a:ext cx="7609524" cy="3904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45421"/>
            <a:ext cx="4355976" cy="24544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24" y="0"/>
            <a:ext cx="9137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Showcard Gothic" pitchFamily="82" charset="0"/>
              </a:rPr>
              <a:t>Подробные планы уроков для учителя: </a:t>
            </a:r>
            <a:r>
              <a:rPr lang="en-US" sz="2400" dirty="0" smtClean="0">
                <a:solidFill>
                  <a:schemeClr val="bg1"/>
                </a:solidFill>
                <a:latin typeface="Showcard Gothic" pitchFamily="82" charset="0"/>
              </a:rPr>
              <a:t>Teacher </a:t>
            </a:r>
            <a:r>
              <a:rPr lang="en-US" sz="2400" dirty="0">
                <a:solidFill>
                  <a:schemeClr val="bg1"/>
                </a:solidFill>
                <a:latin typeface="Showcard Gothic" pitchFamily="82" charset="0"/>
              </a:rPr>
              <a:t>Tips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howcard Gothic" pitchFamily="82" charset="0"/>
              </a:rPr>
              <a:t>FasTrack English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howcard Gothic" pitchFamily="82" charset="0"/>
              </a:rPr>
              <a:t>Year 1 Level 1 Week 1 Day 2 – Topic</a:t>
            </a:r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Showcard Gothic" pitchFamily="82" charset="0"/>
              </a:rPr>
              <a:t>The Family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howcard Gothic" pitchFamily="82" charset="0"/>
              </a:rPr>
              <a:t>Teacher Tips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Showcard Gothic" pitchFamily="82" charset="0"/>
              </a:rPr>
              <a:t>FasTrack English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Showcard Gothic" pitchFamily="82" charset="0"/>
              </a:rPr>
              <a:t>Year 1 Level 1 Week 1 Day 2 – Topic</a:t>
            </a: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Showcard Gothic" pitchFamily="82" charset="0"/>
              </a:rPr>
              <a:t>The Family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23735200"/>
              </p:ext>
            </p:extLst>
          </p:nvPr>
        </p:nvGraphicFramePr>
        <p:xfrm>
          <a:off x="179512" y="1412776"/>
          <a:ext cx="7512496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48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1500188"/>
            <a:ext cx="82153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endParaRPr lang="en-US" sz="2000" u="sng" dirty="0" smtClean="0">
              <a:latin typeface="Arial" charset="0"/>
              <a:ea typeface="黑体" pitchFamily="2" charset="-122"/>
              <a:cs typeface="+mn-cs"/>
            </a:endParaRPr>
          </a:p>
          <a:p>
            <a:pPr marL="0" lvl="1">
              <a:defRPr/>
            </a:pPr>
            <a:r>
              <a:rPr lang="ru-RU" sz="2000" u="sng" dirty="0" smtClean="0">
                <a:latin typeface="Georgia" pitchFamily="18" charset="0"/>
                <a:ea typeface="黑体" pitchFamily="2" charset="-122"/>
                <a:cs typeface="+mn-cs"/>
              </a:rPr>
              <a:t>День 1</a:t>
            </a:r>
            <a:r>
              <a:rPr lang="en-US" sz="2000" dirty="0">
                <a:latin typeface="Georgia" pitchFamily="18" charset="0"/>
                <a:ea typeface="黑体" pitchFamily="2" charset="-122"/>
                <a:cs typeface="+mn-cs"/>
              </a:rPr>
              <a:t>	</a:t>
            </a:r>
            <a:r>
              <a:rPr lang="en-US" sz="2000" dirty="0" smtClean="0">
                <a:latin typeface="Georgia" pitchFamily="18" charset="0"/>
                <a:ea typeface="黑体" pitchFamily="2" charset="-122"/>
                <a:cs typeface="+mn-cs"/>
              </a:rPr>
              <a:t>				</a:t>
            </a:r>
            <a:r>
              <a:rPr lang="ru-RU" sz="2000" u="sng" dirty="0" smtClean="0">
                <a:latin typeface="Georgia" pitchFamily="18" charset="0"/>
                <a:ea typeface="黑体" pitchFamily="2" charset="-122"/>
                <a:cs typeface="+mn-cs"/>
              </a:rPr>
              <a:t>День</a:t>
            </a:r>
            <a:r>
              <a:rPr lang="en-US" sz="2000" u="sng" dirty="0" smtClean="0">
                <a:latin typeface="Georgia" pitchFamily="18" charset="0"/>
                <a:ea typeface="黑体" pitchFamily="2" charset="-122"/>
                <a:cs typeface="+mn-cs"/>
              </a:rPr>
              <a:t> 2</a:t>
            </a:r>
            <a:endParaRPr lang="en-US" sz="2000" u="sng" dirty="0">
              <a:latin typeface="Georgia" pitchFamily="18" charset="0"/>
              <a:ea typeface="黑体" pitchFamily="2" charset="-122"/>
              <a:cs typeface="+mn-cs"/>
            </a:endParaRPr>
          </a:p>
          <a:p>
            <a:pPr>
              <a:defRPr/>
            </a:pPr>
            <a:r>
              <a:rPr lang="ru-RU" sz="2000" dirty="0" smtClean="0">
                <a:latin typeface="Georgia" pitchFamily="18" charset="0"/>
                <a:ea typeface="黑体" pitchFamily="2" charset="-122"/>
                <a:cs typeface="+mn-cs"/>
              </a:rPr>
              <a:t>Введение                                                   </a:t>
            </a:r>
            <a:r>
              <a:rPr lang="ru-RU" sz="2000" dirty="0" err="1" smtClean="0">
                <a:latin typeface="Georgia" pitchFamily="18" charset="0"/>
                <a:ea typeface="黑体" pitchFamily="2" charset="-122"/>
                <a:cs typeface="+mn-cs"/>
              </a:rPr>
              <a:t>Введение</a:t>
            </a:r>
            <a:endParaRPr lang="en-US" sz="2000" dirty="0" smtClean="0">
              <a:latin typeface="Georgia" pitchFamily="18" charset="0"/>
              <a:ea typeface="黑体" pitchFamily="2" charset="-122"/>
              <a:cs typeface="+mn-cs"/>
            </a:endParaRPr>
          </a:p>
          <a:p>
            <a:pPr>
              <a:defRPr/>
            </a:pPr>
            <a:r>
              <a:rPr lang="ru-RU" sz="2000" dirty="0" smtClean="0">
                <a:latin typeface="Georgia" pitchFamily="18" charset="0"/>
                <a:ea typeface="黑体" pitchFamily="2" charset="-122"/>
                <a:cs typeface="+mn-cs"/>
              </a:rPr>
              <a:t>Обзор темы                                             </a:t>
            </a:r>
            <a:r>
              <a:rPr lang="ru-RU" sz="2000" dirty="0" smtClean="0">
                <a:latin typeface="Georgia" pitchFamily="18" charset="0"/>
                <a:ea typeface="黑体" pitchFamily="2" charset="-122"/>
              </a:rPr>
              <a:t>Обзор темы</a:t>
            </a:r>
            <a:r>
              <a:rPr lang="en-US" sz="2000" dirty="0" smtClean="0">
                <a:latin typeface="Georgia" pitchFamily="18" charset="0"/>
                <a:ea typeface="黑体" pitchFamily="2" charset="-122"/>
                <a:cs typeface="+mn-cs"/>
              </a:rPr>
              <a:t>               	</a:t>
            </a:r>
          </a:p>
          <a:p>
            <a:pPr>
              <a:defRPr/>
            </a:pPr>
            <a:r>
              <a:rPr lang="ru-RU" sz="2000" dirty="0" smtClean="0">
                <a:latin typeface="Georgia" pitchFamily="18" charset="0"/>
                <a:ea typeface="黑体" pitchFamily="2" charset="-122"/>
                <a:cs typeface="+mn-cs"/>
              </a:rPr>
              <a:t>Расширение словаря</a:t>
            </a:r>
            <a:r>
              <a:rPr lang="en-US" sz="2000" dirty="0">
                <a:latin typeface="Georgia" pitchFamily="18" charset="0"/>
                <a:ea typeface="黑体" pitchFamily="2" charset="-122"/>
                <a:cs typeface="+mn-cs"/>
              </a:rPr>
              <a:t>	</a:t>
            </a:r>
            <a:r>
              <a:rPr lang="ru-RU" sz="2000" dirty="0" smtClean="0">
                <a:latin typeface="Georgia" pitchFamily="18" charset="0"/>
                <a:ea typeface="黑体" pitchFamily="2" charset="-122"/>
                <a:cs typeface="+mn-cs"/>
              </a:rPr>
              <a:t>                        Практика речи</a:t>
            </a:r>
            <a:endParaRPr lang="en-US" sz="2000" dirty="0">
              <a:latin typeface="Georgia" pitchFamily="18" charset="0"/>
              <a:ea typeface="黑体" pitchFamily="2" charset="-122"/>
              <a:cs typeface="+mn-cs"/>
            </a:endParaRPr>
          </a:p>
          <a:p>
            <a:pPr>
              <a:defRPr/>
            </a:pPr>
            <a:r>
              <a:rPr lang="ru-RU" sz="2000" dirty="0" smtClean="0">
                <a:latin typeface="Georgia" pitchFamily="18" charset="0"/>
                <a:ea typeface="黑体" pitchFamily="2" charset="-122"/>
                <a:cs typeface="+mn-cs"/>
              </a:rPr>
              <a:t>Активная деятельность, игры </a:t>
            </a:r>
            <a:r>
              <a:rPr lang="en-US" sz="2000" dirty="0">
                <a:latin typeface="Georgia" pitchFamily="18" charset="0"/>
                <a:ea typeface="黑体" pitchFamily="2" charset="-122"/>
                <a:cs typeface="+mn-cs"/>
              </a:rPr>
              <a:t>	</a:t>
            </a:r>
            <a:r>
              <a:rPr lang="ru-RU" sz="2000" dirty="0" smtClean="0">
                <a:latin typeface="Georgia" pitchFamily="18" charset="0"/>
                <a:ea typeface="黑体" pitchFamily="2" charset="-122"/>
                <a:cs typeface="+mn-cs"/>
              </a:rPr>
              <a:t>         Стихи и песни</a:t>
            </a:r>
            <a:endParaRPr lang="en-US" sz="2000" dirty="0">
              <a:latin typeface="Georgia" pitchFamily="18" charset="0"/>
              <a:ea typeface="黑体" pitchFamily="2" charset="-122"/>
              <a:cs typeface="+mn-cs"/>
            </a:endParaRPr>
          </a:p>
          <a:p>
            <a:pPr>
              <a:defRPr/>
            </a:pPr>
            <a:r>
              <a:rPr lang="ru-RU" sz="2000" dirty="0" smtClean="0">
                <a:latin typeface="Georgia" pitchFamily="18" charset="0"/>
                <a:ea typeface="黑体" pitchFamily="2" charset="-122"/>
                <a:cs typeface="+mn-cs"/>
              </a:rPr>
              <a:t>Практика речи</a:t>
            </a:r>
            <a:r>
              <a:rPr lang="en-US" sz="2000" dirty="0">
                <a:latin typeface="Georgia" pitchFamily="18" charset="0"/>
                <a:ea typeface="黑体" pitchFamily="2" charset="-122"/>
                <a:cs typeface="+mn-cs"/>
              </a:rPr>
              <a:t>	</a:t>
            </a:r>
            <a:r>
              <a:rPr lang="ru-RU" sz="2000" dirty="0" smtClean="0">
                <a:latin typeface="Georgia" pitchFamily="18" charset="0"/>
                <a:ea typeface="黑体" pitchFamily="2" charset="-122"/>
                <a:cs typeface="+mn-cs"/>
              </a:rPr>
              <a:t>                                       Истории</a:t>
            </a:r>
            <a:endParaRPr lang="en-US" sz="2000" dirty="0">
              <a:latin typeface="Georgia" pitchFamily="18" charset="0"/>
              <a:ea typeface="黑体" pitchFamily="2" charset="-122"/>
              <a:cs typeface="+mn-cs"/>
            </a:endParaRPr>
          </a:p>
          <a:p>
            <a:pPr>
              <a:defRPr/>
            </a:pPr>
            <a:r>
              <a:rPr lang="ru-RU" sz="2000" dirty="0" smtClean="0">
                <a:latin typeface="Georgia" pitchFamily="18" charset="0"/>
                <a:ea typeface="黑体" pitchFamily="2" charset="-122"/>
                <a:cs typeface="+mn-cs"/>
              </a:rPr>
              <a:t>Стихи и песни </a:t>
            </a:r>
            <a:r>
              <a:rPr lang="en-US" sz="2000" dirty="0">
                <a:latin typeface="Georgia" pitchFamily="18" charset="0"/>
                <a:ea typeface="黑体" pitchFamily="2" charset="-122"/>
                <a:cs typeface="+mn-cs"/>
              </a:rPr>
              <a:t>	</a:t>
            </a:r>
            <a:r>
              <a:rPr lang="ru-RU" sz="2000" dirty="0" smtClean="0">
                <a:latin typeface="Georgia" pitchFamily="18" charset="0"/>
                <a:ea typeface="黑体" pitchFamily="2" charset="-122"/>
              </a:rPr>
              <a:t>                                       Активная деятельность, игры Завершение</a:t>
            </a:r>
            <a:r>
              <a:rPr lang="en-US" sz="2000" dirty="0">
                <a:latin typeface="Georgia" pitchFamily="18" charset="0"/>
                <a:ea typeface="黑体" pitchFamily="2" charset="-122"/>
                <a:cs typeface="+mn-cs"/>
              </a:rPr>
              <a:t>		</a:t>
            </a:r>
            <a:r>
              <a:rPr lang="en-US" sz="2000" dirty="0" smtClean="0">
                <a:latin typeface="Georgia" pitchFamily="18" charset="0"/>
                <a:ea typeface="黑体" pitchFamily="2" charset="-122"/>
                <a:cs typeface="+mn-cs"/>
              </a:rPr>
              <a:t>                        </a:t>
            </a:r>
            <a:r>
              <a:rPr lang="ru-RU" sz="2000" dirty="0" smtClean="0">
                <a:latin typeface="Georgia" pitchFamily="18" charset="0"/>
                <a:ea typeface="黑体" pitchFamily="2" charset="-122"/>
                <a:cs typeface="+mn-cs"/>
              </a:rPr>
              <a:t>Чтение и письмо</a:t>
            </a:r>
          </a:p>
          <a:p>
            <a:pPr>
              <a:defRPr/>
            </a:pPr>
            <a:r>
              <a:rPr lang="ru-RU" sz="2000" dirty="0" smtClean="0">
                <a:latin typeface="Georgia" pitchFamily="18" charset="0"/>
                <a:ea typeface="黑体" pitchFamily="2" charset="-122"/>
                <a:cs typeface="+mn-cs"/>
              </a:rPr>
              <a:t>                                                                     Завершение</a:t>
            </a:r>
            <a:r>
              <a:rPr lang="en-US" sz="2000" dirty="0" smtClean="0">
                <a:latin typeface="Georgia" pitchFamily="18" charset="0"/>
                <a:ea typeface="黑体" pitchFamily="2" charset="-122"/>
                <a:cs typeface="+mn-cs"/>
              </a:rPr>
              <a:t>   		</a:t>
            </a:r>
            <a:r>
              <a:rPr lang="en-US" sz="2000" dirty="0" smtClean="0">
                <a:latin typeface="Arial" charset="0"/>
                <a:ea typeface="黑体" pitchFamily="2" charset="-122"/>
                <a:cs typeface="+mn-cs"/>
              </a:rPr>
              <a:t>									</a:t>
            </a:r>
            <a:endParaRPr lang="en-US" sz="2000" dirty="0">
              <a:latin typeface="Arial" charset="0"/>
              <a:ea typeface="黑体" pitchFamily="2" charset="-122"/>
              <a:cs typeface="+mn-cs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10508" y="258763"/>
            <a:ext cx="7993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zh-CN" sz="3200" dirty="0" smtClean="0">
                <a:solidFill>
                  <a:schemeClr val="bg1"/>
                </a:solidFill>
                <a:latin typeface="Georgia" pitchFamily="18" charset="0"/>
                <a:ea typeface="宋体"/>
                <a:cs typeface="宋体"/>
              </a:rPr>
              <a:t>Формат урока</a:t>
            </a:r>
            <a:endParaRPr lang="en-US" altLang="zh-CN" sz="3200" dirty="0">
              <a:solidFill>
                <a:schemeClr val="bg1"/>
              </a:solidFill>
              <a:latin typeface="Georgia" pitchFamily="18" charset="0"/>
              <a:ea typeface="宋体"/>
              <a:cs typeface="宋体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357298"/>
            <a:ext cx="494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Вариант 1: один час два раза в неделю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inal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14300"/>
            <a:ext cx="47148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1428736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66"/>
                </a:solidFill>
                <a:latin typeface="Georgia" pitchFamily="18" charset="0"/>
              </a:rPr>
              <a:t>Программа </a:t>
            </a:r>
            <a:r>
              <a:rPr lang="en-US" sz="2400" dirty="0" smtClean="0">
                <a:solidFill>
                  <a:srgbClr val="FF0066"/>
                </a:solidFill>
                <a:latin typeface="Georgia" pitchFamily="18" charset="0"/>
              </a:rPr>
              <a:t>FasTrack English </a:t>
            </a:r>
            <a:r>
              <a:rPr lang="ru-RU" sz="2400" dirty="0" smtClean="0">
                <a:solidFill>
                  <a:srgbClr val="FF0066"/>
                </a:solidFill>
                <a:latin typeface="Georgia" pitchFamily="18" charset="0"/>
              </a:rPr>
              <a:t>это международная программа изучения английского языка детьми. Представлена в 52 странах мира. Разработана в США.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sz="16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900" y="2636912"/>
            <a:ext cx="6198762" cy="3086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714375" y="1357313"/>
            <a:ext cx="81438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Вариант 2: 90 минут один раз в неделю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Введение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Обзор темы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Расширение словаря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Практика речи Тема №1</a:t>
            </a:r>
          </a:p>
          <a:p>
            <a:r>
              <a:rPr lang="ru-RU" sz="2000" dirty="0" smtClean="0">
                <a:latin typeface="Georgia" pitchFamily="18" charset="0"/>
              </a:rPr>
              <a:t>Практика речи Тема №2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Стихи и песни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Истории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Чтение и письмо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Активная деятельность, игры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Завершение</a:t>
            </a:r>
            <a:endParaRPr lang="en-US" sz="2000" dirty="0">
              <a:latin typeface="Georgia" pitchFamily="18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39750" y="258763"/>
            <a:ext cx="7993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zh-CN" sz="3200" dirty="0" smtClean="0">
                <a:solidFill>
                  <a:schemeClr val="bg1"/>
                </a:solidFill>
                <a:latin typeface="Georgia" pitchFamily="18" charset="0"/>
                <a:ea typeface="宋体"/>
                <a:cs typeface="宋体"/>
              </a:rPr>
              <a:t>Формат урока</a:t>
            </a:r>
            <a:endParaRPr lang="en-US" altLang="zh-CN" sz="3200" dirty="0">
              <a:solidFill>
                <a:schemeClr val="bg1"/>
              </a:solidFill>
              <a:latin typeface="Georgia" pitchFamily="18" charset="0"/>
              <a:ea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2844" y="188913"/>
            <a:ext cx="8786874" cy="8509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Georgia" pitchFamily="18" charset="0"/>
              </a:rPr>
              <a:t>Пример содержания урока </a:t>
            </a:r>
            <a:r>
              <a:rPr lang="en-US" dirty="0" smtClean="0">
                <a:latin typeface="Georgia" pitchFamily="18" charset="0"/>
              </a:rPr>
              <a:t>FasTrack English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2143125"/>
            <a:ext cx="4248472" cy="351812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1-й год - Уровень 1 - Неделя 1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Словарь - Члены семьи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Разговор - Введение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Песня - Здравствуй песня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Страна - Австралия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Звуки - буква "А"</a:t>
            </a:r>
            <a:endParaRPr lang="en-US" sz="240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5364" name="Picture 5" descr="familyGroup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75"/>
            <a:ext cx="43576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43306" y="1428736"/>
            <a:ext cx="494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Вариант 1: один час два раза в неделю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CN" sz="4400" b="1">
              <a:solidFill>
                <a:srgbClr val="000066"/>
              </a:solidFill>
              <a:latin typeface="FasTracKids"/>
              <a:ea typeface="宋体"/>
              <a:cs typeface="Arial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bg1"/>
                </a:solidFill>
                <a:ea typeface="宋体"/>
                <a:cs typeface="Arial" pitchFamily="34" charset="0"/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" y="152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zh-CN" sz="3200" b="1" dirty="0" smtClean="0">
                <a:solidFill>
                  <a:schemeClr val="bg1"/>
                </a:solidFill>
                <a:latin typeface="Georgia" pitchFamily="18" charset="0"/>
                <a:ea typeface="宋体"/>
                <a:cs typeface="Arial" pitchFamily="34" charset="0"/>
              </a:rPr>
              <a:t>Для домашнего изучения: </a:t>
            </a:r>
          </a:p>
          <a:p>
            <a:pPr algn="ctr"/>
            <a:r>
              <a:rPr lang="ru-RU" altLang="zh-CN" sz="3200" b="1" dirty="0" smtClean="0">
                <a:solidFill>
                  <a:schemeClr val="bg1"/>
                </a:solidFill>
                <a:latin typeface="Georgia" pitchFamily="18" charset="0"/>
                <a:ea typeface="宋体"/>
                <a:cs typeface="Arial" pitchFamily="34" charset="0"/>
              </a:rPr>
              <a:t>Учебник </a:t>
            </a:r>
            <a:r>
              <a:rPr lang="en-US" altLang="zh-CN" sz="3200" b="1" dirty="0" smtClean="0">
                <a:solidFill>
                  <a:schemeClr val="bg1"/>
                </a:solidFill>
                <a:latin typeface="Showcard Gothic" pitchFamily="82" charset="0"/>
                <a:ea typeface="宋体"/>
                <a:cs typeface="Arial" pitchFamily="34" charset="0"/>
              </a:rPr>
              <a:t>FasTrack English</a:t>
            </a:r>
            <a:endParaRPr lang="en-US" altLang="zh-CN" sz="3200" b="1" dirty="0">
              <a:solidFill>
                <a:schemeClr val="bg1"/>
              </a:solidFill>
              <a:latin typeface="Showcard Gothic" pitchFamily="82" charset="0"/>
              <a:ea typeface="宋体"/>
              <a:cs typeface="Arial" pitchFamily="34" charset="0"/>
            </a:endParaRPr>
          </a:p>
        </p:txBody>
      </p:sp>
      <p:pic>
        <p:nvPicPr>
          <p:cNvPr id="20485" name="Picture 5" descr="esl_brochure_book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475" y="1500188"/>
            <a:ext cx="512127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CN" sz="4400" b="1">
              <a:solidFill>
                <a:srgbClr val="000066"/>
              </a:solidFill>
              <a:latin typeface="FasTracKids"/>
              <a:ea typeface="宋体"/>
              <a:cs typeface="Arial" pitchFamily="34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28600" y="152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zh-CN" sz="3200" b="1" dirty="0" smtClean="0">
                <a:solidFill>
                  <a:schemeClr val="bg1"/>
                </a:solidFill>
                <a:latin typeface="Georgia" pitchFamily="18" charset="0"/>
                <a:ea typeface="宋体"/>
                <a:cs typeface="Arial" pitchFamily="34" charset="0"/>
              </a:rPr>
              <a:t>Для домашнего изучения: </a:t>
            </a:r>
          </a:p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Showcard Gothic" pitchFamily="82" charset="0"/>
                <a:ea typeface="宋体"/>
                <a:cs typeface="Arial" pitchFamily="34" charset="0"/>
              </a:rPr>
              <a:t>FasTrack </a:t>
            </a:r>
            <a:r>
              <a:rPr lang="en-US" altLang="zh-CN" sz="3200" b="1" dirty="0">
                <a:solidFill>
                  <a:schemeClr val="bg1"/>
                </a:solidFill>
                <a:latin typeface="Showcard Gothic" pitchFamily="82" charset="0"/>
                <a:ea typeface="宋体"/>
                <a:cs typeface="Arial" pitchFamily="34" charset="0"/>
              </a:rPr>
              <a:t>English </a:t>
            </a:r>
            <a:r>
              <a:rPr lang="ru-RU" altLang="zh-CN" sz="3200" b="1" dirty="0" smtClean="0">
                <a:solidFill>
                  <a:schemeClr val="bg1"/>
                </a:solidFill>
                <a:latin typeface="Georgia" pitchFamily="18" charset="0"/>
                <a:ea typeface="宋体"/>
                <a:cs typeface="Arial" pitchFamily="34" charset="0"/>
              </a:rPr>
              <a:t>Аудио</a:t>
            </a:r>
            <a:r>
              <a:rPr lang="en-US" altLang="zh-CN" sz="3200" b="1" dirty="0" smtClean="0">
                <a:solidFill>
                  <a:schemeClr val="bg1"/>
                </a:solidFill>
                <a:latin typeface="Showcard Gothic" pitchFamily="82" charset="0"/>
                <a:ea typeface="宋体"/>
                <a:cs typeface="Arial" pitchFamily="34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Showcard Gothic" pitchFamily="82" charset="0"/>
                <a:ea typeface="宋体"/>
                <a:cs typeface="Arial" pitchFamily="34" charset="0"/>
              </a:rPr>
              <a:t>CD</a:t>
            </a:r>
          </a:p>
        </p:txBody>
      </p:sp>
      <p:pic>
        <p:nvPicPr>
          <p:cNvPr id="12292" name="Picture 4" descr="c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7724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42844" y="1290238"/>
            <a:ext cx="87154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srgbClr val="00B050"/>
                </a:solidFill>
                <a:latin typeface="Georgia" pitchFamily="18" charset="0"/>
                <a:ea typeface="宋体"/>
                <a:cs typeface="宋体"/>
              </a:rPr>
              <a:t>Добро пожаловать в </a:t>
            </a:r>
            <a:r>
              <a:rPr lang="en-US" altLang="zh-CN" sz="2400" b="1" dirty="0" smtClean="0">
                <a:solidFill>
                  <a:srgbClr val="00B050"/>
                </a:solidFill>
                <a:latin typeface="Showcard Gothic" pitchFamily="82" charset="0"/>
                <a:ea typeface="宋体"/>
                <a:cs typeface="宋体"/>
              </a:rPr>
              <a:t>FasTrack</a:t>
            </a:r>
            <a:r>
              <a:rPr lang="en-US" altLang="zh-CN" sz="2400" dirty="0">
                <a:solidFill>
                  <a:srgbClr val="00B050"/>
                </a:solidFill>
                <a:latin typeface="Showcard Gothic" pitchFamily="82" charset="0"/>
                <a:ea typeface="宋体"/>
                <a:cs typeface="宋体"/>
              </a:rPr>
              <a:t>®</a:t>
            </a:r>
            <a:r>
              <a:rPr lang="en-US" altLang="zh-CN" sz="2400" b="1" dirty="0">
                <a:solidFill>
                  <a:srgbClr val="00B050"/>
                </a:solidFill>
                <a:latin typeface="Showcard Gothic" pitchFamily="82" charset="0"/>
                <a:ea typeface="宋体"/>
                <a:cs typeface="宋体"/>
              </a:rPr>
              <a:t> </a:t>
            </a:r>
            <a:r>
              <a:rPr lang="en-US" altLang="zh-CN" sz="2400" b="1" dirty="0" smtClean="0">
                <a:solidFill>
                  <a:srgbClr val="00B050"/>
                </a:solidFill>
                <a:latin typeface="Showcard Gothic" pitchFamily="82" charset="0"/>
                <a:ea typeface="宋体"/>
                <a:cs typeface="宋体"/>
              </a:rPr>
              <a:t>English</a:t>
            </a:r>
            <a:endParaRPr lang="ru-RU" altLang="zh-CN" sz="2400" b="1" dirty="0" smtClean="0">
              <a:solidFill>
                <a:srgbClr val="00B050"/>
              </a:solidFill>
              <a:latin typeface="Georgia" pitchFamily="18" charset="0"/>
              <a:ea typeface="宋体"/>
              <a:cs typeface="宋体"/>
            </a:endParaRPr>
          </a:p>
          <a:p>
            <a:pPr algn="ctr"/>
            <a:r>
              <a:rPr lang="ru-RU" b="1" dirty="0" smtClean="0">
                <a:solidFill>
                  <a:srgbClr val="F7931D"/>
                </a:solidFill>
                <a:latin typeface="Georgia" pitchFamily="18" charset="0"/>
              </a:rPr>
              <a:t>Инновационный способ преподавать английский язык для детей от 3 лет</a:t>
            </a:r>
            <a:r>
              <a:rPr lang="ru-RU" b="1" dirty="0" smtClean="0"/>
              <a:t> </a:t>
            </a:r>
            <a:endParaRPr lang="en-US" altLang="zh-CN" sz="2400" b="1" dirty="0">
              <a:ea typeface="宋体"/>
              <a:cs typeface="宋体"/>
            </a:endParaRPr>
          </a:p>
        </p:txBody>
      </p:sp>
      <p:pic>
        <p:nvPicPr>
          <p:cNvPr id="6147" name="Picture 3" descr="final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14300"/>
            <a:ext cx="47148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2428868"/>
            <a:ext cx="82153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Мы освоили понимание детского психического и физического развития в раннем возрасте. Наши разработчики программы выбрали наиболее эффективный метод обучения для малышей, который сочетает «активное слушание», «активный диалог» и интерактивные методики.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Такой подход  предполагает подражание и повторение грамотной речи на английском языке. Все аудио файлы созданы носителями языка.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Интерактивный подход включает в себя интерактивные возможности во время уроков, которые помогают  ребенку как правильно слушать, так и активно говорить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79930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zh-CN" sz="2400" dirty="0" smtClean="0">
                <a:solidFill>
                  <a:schemeClr val="bg1"/>
                </a:solidFill>
                <a:latin typeface="Showcard Gothic" pitchFamily="82" charset="0"/>
                <a:ea typeface="宋体"/>
                <a:cs typeface="宋体"/>
              </a:rPr>
              <a:t>Ежегодный международный конкурс среди участников программы</a:t>
            </a:r>
            <a:r>
              <a:rPr lang="en-US" altLang="zh-CN" sz="2400" dirty="0" smtClean="0">
                <a:solidFill>
                  <a:schemeClr val="bg1"/>
                </a:solidFill>
                <a:latin typeface="Showcard Gothic" pitchFamily="82" charset="0"/>
                <a:ea typeface="宋体"/>
                <a:cs typeface="宋体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Voices </a:t>
            </a:r>
            <a:r>
              <a:rPr lang="en-US" sz="2400" b="1" dirty="0">
                <a:solidFill>
                  <a:schemeClr val="bg1"/>
                </a:solidFill>
              </a:rPr>
              <a:t>of FasTrack </a:t>
            </a:r>
            <a:r>
              <a:rPr lang="en-US" sz="2400" b="1" dirty="0" smtClean="0">
                <a:solidFill>
                  <a:schemeClr val="bg1"/>
                </a:solidFill>
              </a:rPr>
              <a:t>English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en-US" altLang="zh-CN" sz="2800" dirty="0">
              <a:solidFill>
                <a:schemeClr val="bg1"/>
              </a:solidFill>
              <a:latin typeface="Showcard Gothic" pitchFamily="82" charset="0"/>
              <a:ea typeface="宋体"/>
              <a:cs typeface="宋体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84784"/>
            <a:ext cx="6120680" cy="44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8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1800" dirty="0">
                <a:latin typeface="Century Gothic" panose="020B0502020202020204" pitchFamily="34" charset="0"/>
                <a:cs typeface="Times New Roman" pitchFamily="18" charset="0"/>
              </a:rPr>
              <a:t>Занятия по программе </a:t>
            </a:r>
            <a:r>
              <a:rPr lang="ru-RU" sz="1800" b="1" dirty="0">
                <a:latin typeface="Century Gothic" panose="020B0502020202020204" pitchFamily="34" charset="0"/>
                <a:cs typeface="Times New Roman" pitchFamily="18" charset="0"/>
              </a:rPr>
              <a:t>FasTrack</a:t>
            </a:r>
            <a:r>
              <a:rPr lang="en-US" sz="1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Century Gothic" panose="020B0502020202020204" pitchFamily="34" charset="0"/>
                <a:cs typeface="Times New Roman" pitchFamily="18" charset="0"/>
              </a:rPr>
              <a:t>XPLOER</a:t>
            </a:r>
            <a:r>
              <a:rPr lang="ru-RU" sz="1800" b="1" dirty="0">
                <a:latin typeface="Century Gothic" panose="020B0502020202020204" pitchFamily="34" charset="0"/>
                <a:cs typeface="Times New Roman" pitchFamily="18" charset="0"/>
              </a:rPr>
              <a:t> </a:t>
            </a:r>
            <a:r>
              <a:rPr lang="ru-RU" sz="1800" dirty="0">
                <a:latin typeface="Century Gothic" panose="020B0502020202020204" pitchFamily="34" charset="0"/>
                <a:cs typeface="Times New Roman" pitchFamily="18" charset="0"/>
              </a:rPr>
              <a:t>проходят при помощи </a:t>
            </a:r>
            <a:r>
              <a:rPr lang="ru-RU" sz="1800" b="1" dirty="0">
                <a:latin typeface="Century Gothic" panose="020B0502020202020204" pitchFamily="34" charset="0"/>
                <a:cs typeface="Times New Roman" pitchFamily="18" charset="0"/>
              </a:rPr>
              <a:t>Учебной станции</a:t>
            </a:r>
            <a:r>
              <a:rPr lang="ru-RU" sz="1800" dirty="0">
                <a:latin typeface="Century Gothic" panose="020B0502020202020204" pitchFamily="34" charset="0"/>
                <a:cs typeface="Times New Roman" pitchFamily="18" charset="0"/>
              </a:rPr>
              <a:t>, которая использует возможности компьютерных программ и интерактивной доски;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60648"/>
            <a:ext cx="691276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FF00"/>
              </a:contourClr>
            </a:sp3d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E7571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Fa</a:t>
            </a:r>
            <a:r>
              <a:rPr kumimoji="0" lang="en-US" sz="32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8C30D"/>
                </a:solidFill>
                <a:effectLst>
                  <a:outerShdw blurRad="12700" dist="38100" dir="2700000" algn="tl" rotWithShape="0">
                    <a:srgbClr val="E7571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s</a:t>
            </a:r>
            <a:r>
              <a:rPr kumimoji="0" lang="en-US" sz="32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rgbClr val="E7571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Track English</a:t>
            </a:r>
            <a:r>
              <a:rPr kumimoji="0" lang="en-US" sz="32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5710"/>
                </a:solidFill>
                <a:effectLst>
                  <a:outerShdw blurRad="12700" dist="38100" dir="2700000" algn="tl" rotWithShape="0">
                    <a:srgbClr val="E7571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5710"/>
                </a:solidFill>
                <a:effectLst>
                  <a:outerShdw blurRad="12700" dist="38100" dir="2700000" algn="tl" rotWithShape="0">
                    <a:srgbClr val="E75710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Технологии</a:t>
            </a:r>
            <a:endParaRPr kumimoji="0" lang="ru-RU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E75710"/>
              </a:solidFill>
              <a:effectLst>
                <a:outerShdw blurRad="12700" dist="38100" dir="2700000" algn="tl" rotWithShape="0">
                  <a:srgbClr val="E75710">
                    <a:lumMod val="60000"/>
                    <a:lumOff val="40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843808" y="5354873"/>
            <a:ext cx="6228184" cy="1369325"/>
            <a:chOff x="2915816" y="5228027"/>
            <a:chExt cx="6228184" cy="155679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915816" y="5606313"/>
              <a:ext cx="4896544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1200" cap="none" spc="0" normalizeH="0" baseline="0" noProof="0" dirty="0" smtClean="0">
                  <a:ln w="0"/>
                  <a:solidFill>
                    <a:srgbClr val="78C30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dobe Devanagari" panose="02040503050201020203" pitchFamily="18" charset="0"/>
                </a:rPr>
                <a:t>Программа развития 8 интеллектов</a:t>
              </a:r>
              <a:endParaRPr kumimoji="0" lang="ru-RU" sz="2000" b="0" i="1" u="none" strike="noStrike" kern="1200" cap="none" spc="0" normalizeH="0" baseline="0" noProof="0" dirty="0">
                <a:ln w="0"/>
                <a:solidFill>
                  <a:srgbClr val="78C30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dobe Devanagari" panose="02040503050201020203" pitchFamily="18" charset="0"/>
              </a:endParaRPr>
            </a:p>
          </p:txBody>
        </p:sp>
        <p:pic>
          <p:nvPicPr>
            <p:cNvPr id="1030" name="Picture 6" descr="Картинки по запросу развитие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12" y="5228027"/>
              <a:ext cx="2230388" cy="1556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67544" y="1268760"/>
            <a:ext cx="4320480" cy="4086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Занятия по программе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FasTrack</a:t>
            </a:r>
            <a:r>
              <a:rPr kumimoji="0" lang="en-US" sz="2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English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проходят при помощи 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Учебной станции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которая использует возможности компьютерных программ и интерактивной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доски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 b="4332"/>
          <a:stretch/>
        </p:blipFill>
        <p:spPr bwMode="auto">
          <a:xfrm>
            <a:off x="4642884" y="1883897"/>
            <a:ext cx="4308921" cy="262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7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9750" y="258763"/>
            <a:ext cx="7993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zh-CN" sz="3200" dirty="0" smtClean="0">
                <a:solidFill>
                  <a:schemeClr val="bg1"/>
                </a:solidFill>
                <a:latin typeface="Georgia" pitchFamily="18" charset="0"/>
                <a:ea typeface="宋体"/>
                <a:cs typeface="宋体"/>
              </a:rPr>
              <a:t>Преимущества </a:t>
            </a:r>
            <a:r>
              <a:rPr lang="en-US" altLang="zh-CN" sz="3200" dirty="0" smtClean="0">
                <a:solidFill>
                  <a:schemeClr val="bg1"/>
                </a:solidFill>
                <a:latin typeface="Showcard Gothic" pitchFamily="82" charset="0"/>
                <a:ea typeface="宋体"/>
                <a:cs typeface="宋体"/>
              </a:rPr>
              <a:t>FasTrack </a:t>
            </a:r>
            <a:r>
              <a:rPr lang="en-US" altLang="zh-CN" sz="3200" dirty="0">
                <a:solidFill>
                  <a:schemeClr val="bg1"/>
                </a:solidFill>
                <a:latin typeface="Showcard Gothic" pitchFamily="82" charset="0"/>
                <a:ea typeface="宋体"/>
                <a:cs typeface="宋体"/>
              </a:rPr>
              <a:t>English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50" y="1285860"/>
            <a:ext cx="521494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  <a:latin typeface="Georgia" pitchFamily="18" charset="0"/>
              </a:rPr>
              <a:t>Преимущество 1 </a:t>
            </a:r>
            <a:r>
              <a:rPr lang="ru-RU" dirty="0" smtClean="0">
                <a:latin typeface="Georgia" pitchFamily="18" charset="0"/>
              </a:rPr>
              <a:t>–</a:t>
            </a:r>
            <a:br>
              <a:rPr lang="ru-RU" dirty="0" smtClean="0">
                <a:latin typeface="Georgia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Интерактивный стиль обучения укрепляет желание учится.</a:t>
            </a:r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1600" dirty="0" smtClean="0">
                <a:latin typeface="Georgia" pitchFamily="18" charset="0"/>
              </a:rPr>
              <a:t>Дети учатся с большим интересом при помощи «учебной станции». Использование интерактивной доски и программного обеспечения позволяет  детям учится весело и эффективно, а главное не теряя концентрацию в процессе приобретения английского языка. </a:t>
            </a:r>
          </a:p>
          <a:p>
            <a:endParaRPr lang="ru-RU" sz="1600" dirty="0" smtClean="0">
              <a:latin typeface="Georgia" pitchFamily="18" charset="0"/>
            </a:endParaRPr>
          </a:p>
          <a:p>
            <a:r>
              <a:rPr lang="ru-RU" dirty="0" smtClean="0">
                <a:solidFill>
                  <a:srgbClr val="FF0066"/>
                </a:solidFill>
                <a:latin typeface="Georgia" pitchFamily="18" charset="0"/>
              </a:rPr>
              <a:t>Преимущество 2 - </a:t>
            </a: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Инновационная компьютерная программа.</a:t>
            </a:r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1600" dirty="0" smtClean="0">
                <a:latin typeface="Georgia" pitchFamily="18" charset="0"/>
              </a:rPr>
              <a:t>Программа включает работу второго «виртуального» педагога, который говорит на безупречном английском. Таким образом дети работают с двумя педагогами сразу, что делает программу более эффективной.</a:t>
            </a:r>
          </a:p>
          <a:p>
            <a:endParaRPr lang="ru-RU" sz="1600" dirty="0" smtClean="0"/>
          </a:p>
          <a:p>
            <a:r>
              <a:rPr lang="en-US" dirty="0"/>
              <a:t>  </a:t>
            </a:r>
          </a:p>
        </p:txBody>
      </p:sp>
      <p:pic>
        <p:nvPicPr>
          <p:cNvPr id="8196" name="Picture 5" descr="ESL - L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511300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00063" y="1285875"/>
            <a:ext cx="7993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66"/>
                </a:solidFill>
                <a:latin typeface="Georgia" pitchFamily="18" charset="0"/>
              </a:rPr>
              <a:t>Преимущество 3 </a:t>
            </a:r>
            <a:r>
              <a:rPr lang="ru-RU" sz="1600" dirty="0" smtClean="0">
                <a:latin typeface="Georgia" pitchFamily="18" charset="0"/>
              </a:rPr>
              <a:t>- </a:t>
            </a: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Программа формирует обширный словарный запас.</a:t>
            </a:r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1600" dirty="0" smtClean="0">
                <a:latin typeface="Georgia" pitchFamily="18" charset="0"/>
              </a:rPr>
              <a:t>Дети получают возможность открыть для себя огромное количество лексики по самым различным темам. По мере продвижения от уровня к уровню, словарь пополняется новым  содержанием </a:t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1600" dirty="0" smtClean="0">
                <a:solidFill>
                  <a:srgbClr val="FF0066"/>
                </a:solidFill>
                <a:latin typeface="Georgia" pitchFamily="18" charset="0"/>
              </a:rPr>
              <a:t>Преимущество 4 </a:t>
            </a:r>
            <a:r>
              <a:rPr lang="ru-RU" sz="1600" dirty="0" smtClean="0">
                <a:latin typeface="Georgia" pitchFamily="18" charset="0"/>
              </a:rPr>
              <a:t>- </a:t>
            </a: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Акцент делается на разговорном английском языке</a:t>
            </a:r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1600" dirty="0" smtClean="0">
                <a:latin typeface="Georgia" pitchFamily="18" charset="0"/>
              </a:rPr>
              <a:t>Дети учат слова и фразы, используемые в повседневном разговорном английском и  с помощью интерактивных упражнений и игр учатся использовать новые слова в речи.</a:t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1600" dirty="0" smtClean="0">
                <a:solidFill>
                  <a:srgbClr val="FF0066"/>
                </a:solidFill>
                <a:latin typeface="Georgia" pitchFamily="18" charset="0"/>
              </a:rPr>
              <a:t>Преимущество 5 </a:t>
            </a:r>
            <a:r>
              <a:rPr lang="ru-RU" sz="1600" dirty="0" smtClean="0">
                <a:latin typeface="Georgia" pitchFamily="18" charset="0"/>
              </a:rPr>
              <a:t>- </a:t>
            </a: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Обширная практика диалоговой речи</a:t>
            </a:r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1600" dirty="0" smtClean="0">
                <a:latin typeface="Georgia" pitchFamily="18" charset="0"/>
              </a:rPr>
              <a:t>От урока к уроку педагог формирует у детей  не только монологическую, но  и диалогическую речь. Главное задача - выработать у ребенка уверенность, развеять страх «говорить на другом языке». Наши дети учатся задавать вопросы и отвечать на них полными предложениями.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750" y="258763"/>
            <a:ext cx="7993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zh-CN" sz="3200" dirty="0" smtClean="0">
                <a:solidFill>
                  <a:schemeClr val="bg1"/>
                </a:solidFill>
                <a:latin typeface="Georgia" pitchFamily="18" charset="0"/>
                <a:ea typeface="宋体"/>
                <a:cs typeface="宋体"/>
              </a:rPr>
              <a:t>Преимущества </a:t>
            </a:r>
            <a:r>
              <a:rPr lang="en-US" altLang="zh-CN" sz="3200" dirty="0" smtClean="0">
                <a:solidFill>
                  <a:schemeClr val="bg1"/>
                </a:solidFill>
                <a:latin typeface="Showcard Gothic" pitchFamily="82" charset="0"/>
                <a:ea typeface="宋体"/>
                <a:cs typeface="宋体"/>
              </a:rPr>
              <a:t>FasTrack </a:t>
            </a:r>
            <a:r>
              <a:rPr lang="en-US" altLang="zh-CN" sz="3200" dirty="0">
                <a:solidFill>
                  <a:schemeClr val="bg1"/>
                </a:solidFill>
                <a:latin typeface="Showcard Gothic" pitchFamily="82" charset="0"/>
                <a:ea typeface="宋体"/>
                <a:cs typeface="宋体"/>
              </a:rPr>
              <a:t>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00063" y="1285875"/>
            <a:ext cx="7993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  <a:latin typeface="Georgia" pitchFamily="18" charset="0"/>
              </a:rPr>
              <a:t>Преимущество 6 </a:t>
            </a:r>
            <a:r>
              <a:rPr lang="ru-RU" dirty="0" smtClean="0">
                <a:latin typeface="Georgia" pitchFamily="18" charset="0"/>
              </a:rPr>
              <a:t>- </a:t>
            </a:r>
            <a:r>
              <a:rPr lang="ru-RU" dirty="0" smtClean="0">
                <a:solidFill>
                  <a:srgbClr val="00B050"/>
                </a:solidFill>
                <a:latin typeface="Georgia" pitchFamily="18" charset="0"/>
              </a:rPr>
              <a:t>Использование классических детских стихотворений и песен на английском языке.</a:t>
            </a:r>
          </a:p>
          <a:p>
            <a:r>
              <a:rPr lang="ru-RU" dirty="0" smtClean="0">
                <a:latin typeface="Georgia" pitchFamily="18" charset="0"/>
              </a:rPr>
              <a:t>На уроках </a:t>
            </a:r>
            <a:r>
              <a:rPr lang="en-US" dirty="0" smtClean="0">
                <a:latin typeface="Georgia" pitchFamily="18" charset="0"/>
              </a:rPr>
              <a:t>FasTrack English  </a:t>
            </a:r>
            <a:r>
              <a:rPr lang="ru-RU" dirty="0" smtClean="0">
                <a:latin typeface="Georgia" pitchFamily="18" charset="0"/>
              </a:rPr>
              <a:t>дети  разучивают классические английские детские стишки и песенки. Легко погружаясь в английский язык вместе с песнями,  они активно используют лексику, которую только что узнали на уроке.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solidFill>
                  <a:srgbClr val="FF0066"/>
                </a:solidFill>
                <a:latin typeface="Georgia" pitchFamily="18" charset="0"/>
              </a:rPr>
              <a:t>Преимущество 7 </a:t>
            </a:r>
            <a:r>
              <a:rPr lang="ru-RU" dirty="0" smtClean="0">
                <a:latin typeface="Georgia" pitchFamily="18" charset="0"/>
              </a:rPr>
              <a:t>- </a:t>
            </a:r>
            <a:r>
              <a:rPr lang="ru-RU" dirty="0" smtClean="0">
                <a:solidFill>
                  <a:srgbClr val="00B050"/>
                </a:solidFill>
                <a:latin typeface="Georgia" pitchFamily="18" charset="0"/>
              </a:rPr>
              <a:t>Знания о крупнейших странах мира.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Дети получают возможность познакомиться с  37 различными странами, что, несомненно, расширяет их  мировоззрение и кругозор, учит понимать и принимать чужую культуру, а не только собственную.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solidFill>
                  <a:srgbClr val="FF0066"/>
                </a:solidFill>
                <a:latin typeface="Georgia" pitchFamily="18" charset="0"/>
              </a:rPr>
              <a:t>Преимущество 8 </a:t>
            </a:r>
            <a:r>
              <a:rPr lang="ru-RU" dirty="0" smtClean="0">
                <a:latin typeface="Georgia" pitchFamily="18" charset="0"/>
              </a:rPr>
              <a:t>-  </a:t>
            </a:r>
            <a:r>
              <a:rPr lang="ru-RU" dirty="0" smtClean="0">
                <a:solidFill>
                  <a:srgbClr val="00B050"/>
                </a:solidFill>
                <a:latin typeface="Georgia" pitchFamily="18" charset="0"/>
              </a:rPr>
              <a:t>Использование признанной на международном уровне системы фонетики.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Дети учатся использовать наиболее признанную в мире фонетическую систему английского языка, что создает прочную основу для чтения и письма.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750" y="258763"/>
            <a:ext cx="7993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zh-CN" sz="3200" dirty="0" smtClean="0">
                <a:solidFill>
                  <a:schemeClr val="bg1"/>
                </a:solidFill>
                <a:latin typeface="Georgia" pitchFamily="18" charset="0"/>
                <a:ea typeface="宋体"/>
                <a:cs typeface="宋体"/>
              </a:rPr>
              <a:t>Преимущества </a:t>
            </a:r>
            <a:r>
              <a:rPr lang="en-US" altLang="zh-CN" sz="3200" dirty="0" smtClean="0">
                <a:solidFill>
                  <a:schemeClr val="bg1"/>
                </a:solidFill>
                <a:latin typeface="Showcard Gothic" pitchFamily="82" charset="0"/>
                <a:ea typeface="宋体"/>
                <a:cs typeface="宋体"/>
              </a:rPr>
              <a:t>FasTrack </a:t>
            </a:r>
            <a:r>
              <a:rPr lang="en-US" altLang="zh-CN" sz="3200" dirty="0">
                <a:solidFill>
                  <a:schemeClr val="bg1"/>
                </a:solidFill>
                <a:latin typeface="Showcard Gothic" pitchFamily="82" charset="0"/>
                <a:ea typeface="宋体"/>
                <a:cs typeface="宋体"/>
              </a:rPr>
              <a:t>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00063" y="1285875"/>
            <a:ext cx="4071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pPr eaLnBrk="0" hangingPunct="0"/>
            <a:endParaRPr lang="en-US" altLang="zh-CN" dirty="0">
              <a:ea typeface="宋体"/>
              <a:cs typeface="宋体"/>
            </a:endParaRPr>
          </a:p>
        </p:txBody>
      </p:sp>
      <p:pic>
        <p:nvPicPr>
          <p:cNvPr id="11268" name="Picture 3" descr="esl_brochure_twi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1433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352183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rgbClr val="FF0066"/>
                </a:solidFill>
                <a:latin typeface="Georgia" pitchFamily="18" charset="0"/>
              </a:rPr>
              <a:t>Преимущество </a:t>
            </a:r>
            <a:r>
              <a:rPr lang="en-US" sz="2000" smtClean="0">
                <a:solidFill>
                  <a:srgbClr val="FF0066"/>
                </a:solidFill>
                <a:latin typeface="Georgia" pitchFamily="18" charset="0"/>
              </a:rPr>
              <a:t>9</a:t>
            </a:r>
            <a:r>
              <a:rPr lang="ru-RU" sz="2000" smtClean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FF0066"/>
                </a:solidFill>
                <a:latin typeface="Georgia" pitchFamily="18" charset="0"/>
              </a:rPr>
              <a:t>- 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</a:rPr>
              <a:t>Учимся играя.</a:t>
            </a:r>
          </a:p>
          <a:p>
            <a:r>
              <a:rPr lang="ru-RU" sz="2000" dirty="0" smtClean="0">
                <a:latin typeface="Georgia" pitchFamily="18" charset="0"/>
              </a:rPr>
              <a:t>Уроки английского языка проходят  в игровой форме, что помогает детям запомнить информацию, полученную на уроке. С помощью игры педагог поддерживает   внимание детей и  высокий  уровень интереса.</a:t>
            </a:r>
          </a:p>
          <a:p>
            <a:r>
              <a:rPr lang="ru-RU" sz="2000" dirty="0" smtClean="0">
                <a:latin typeface="Georgia" pitchFamily="18" charset="0"/>
              </a:rPr>
              <a:t> Игра позволяет учить английский без стресса для ребенка. Во время игр появляется возможность спонтанной английской речи, ребенок активно говорит и слушает.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750" y="258763"/>
            <a:ext cx="7993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zh-CN" sz="3200" dirty="0" smtClean="0">
                <a:solidFill>
                  <a:schemeClr val="bg1"/>
                </a:solidFill>
                <a:latin typeface="Georgia" pitchFamily="18" charset="0"/>
                <a:ea typeface="宋体"/>
                <a:cs typeface="宋体"/>
              </a:rPr>
              <a:t>Преимущества </a:t>
            </a:r>
            <a:r>
              <a:rPr lang="en-US" altLang="zh-CN" sz="3200" dirty="0" smtClean="0">
                <a:solidFill>
                  <a:schemeClr val="bg1"/>
                </a:solidFill>
                <a:latin typeface="Georgia" pitchFamily="18" charset="0"/>
                <a:ea typeface="宋体"/>
                <a:cs typeface="宋体"/>
              </a:rPr>
              <a:t>FasTrack </a:t>
            </a:r>
            <a:r>
              <a:rPr lang="en-US" altLang="zh-CN" sz="3200" dirty="0">
                <a:solidFill>
                  <a:schemeClr val="bg1"/>
                </a:solidFill>
                <a:latin typeface="Georgia" pitchFamily="18" charset="0"/>
                <a:ea typeface="宋体"/>
                <a:cs typeface="宋体"/>
              </a:rPr>
              <a:t>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ea typeface="宋体"/>
              <a:cs typeface="宋体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79512" y="285729"/>
            <a:ext cx="8712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zh-CN" sz="3200" dirty="0" smtClean="0">
                <a:solidFill>
                  <a:schemeClr val="bg1"/>
                </a:solidFill>
                <a:latin typeface="Georgia" pitchFamily="18" charset="0"/>
                <a:ea typeface="宋体"/>
                <a:cs typeface="宋体"/>
              </a:rPr>
              <a:t>Содержание программы </a:t>
            </a:r>
            <a:r>
              <a:rPr lang="en-US" altLang="zh-CN" sz="3200" dirty="0">
                <a:solidFill>
                  <a:schemeClr val="bg1"/>
                </a:solidFill>
                <a:latin typeface="Showcard Gothic" pitchFamily="82" charset="0"/>
                <a:ea typeface="宋体"/>
                <a:cs typeface="宋体"/>
              </a:rPr>
              <a:t>FasTrack English</a:t>
            </a:r>
            <a:endParaRPr lang="ru-RU" sz="3200" dirty="0">
              <a:latin typeface="Georgia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zh-CN" sz="3200" dirty="0" smtClean="0">
                <a:solidFill>
                  <a:schemeClr val="bg1"/>
                </a:solidFill>
                <a:latin typeface="Georgia" pitchFamily="18" charset="0"/>
                <a:ea typeface="宋体"/>
                <a:cs typeface="宋体"/>
              </a:rPr>
              <a:t> </a:t>
            </a:r>
            <a:endParaRPr lang="en-US" altLang="zh-CN" sz="3200" dirty="0">
              <a:solidFill>
                <a:schemeClr val="bg1"/>
              </a:solidFill>
              <a:latin typeface="Georgia" pitchFamily="18" charset="0"/>
              <a:ea typeface="宋体"/>
              <a:cs typeface="宋体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736"/>
            <a:ext cx="88582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00B050"/>
                </a:solidFill>
                <a:latin typeface="Georgia" pitchFamily="18" charset="0"/>
              </a:rPr>
              <a:t>FasTrack</a:t>
            </a:r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Georgia" pitchFamily="18" charset="0"/>
              </a:rPr>
              <a:t>English</a:t>
            </a:r>
            <a:r>
              <a:rPr lang="ru-RU" sz="1600" dirty="0" smtClean="0">
                <a:latin typeface="Georgia" pitchFamily="18" charset="0"/>
              </a:rPr>
              <a:t> – это 3-х годичная программа по изучению английского языка, как второго или иностранного. Каждый год программы разделен на 12 уровней, каждый уровень занимает 3 месяца.</a:t>
            </a:r>
          </a:p>
          <a:p>
            <a:r>
              <a:rPr lang="ru-RU" sz="1600" dirty="0" smtClean="0">
                <a:latin typeface="Georgia" pitchFamily="18" charset="0"/>
              </a:rPr>
              <a:t>Занятия может проводятся один раз, два раза или три раза в неделю.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1-й год</a:t>
            </a:r>
            <a:endParaRPr lang="ru-RU" sz="1600" dirty="0" smtClean="0">
              <a:solidFill>
                <a:srgbClr val="00B050"/>
              </a:solidFill>
              <a:latin typeface="Georgia" pitchFamily="18" charset="0"/>
            </a:endParaRPr>
          </a:p>
          <a:p>
            <a:r>
              <a:rPr lang="ru-RU" sz="1600" dirty="0" smtClean="0">
                <a:solidFill>
                  <a:srgbClr val="FF0066"/>
                </a:solidFill>
                <a:latin typeface="Georgia" pitchFamily="18" charset="0"/>
              </a:rPr>
              <a:t>Содержание: </a:t>
            </a:r>
            <a:r>
              <a:rPr lang="ru-RU" sz="1600" dirty="0" smtClean="0">
                <a:latin typeface="Georgia" pitchFamily="18" charset="0"/>
              </a:rPr>
              <a:t>члены семьи; цвета и формы; приветствия; названия стран; части тела; игрушки и животные; время и профессии</a:t>
            </a:r>
          </a:p>
          <a:p>
            <a:r>
              <a:rPr lang="ru-RU" sz="1600" dirty="0" smtClean="0">
                <a:solidFill>
                  <a:srgbClr val="FF0066"/>
                </a:solidFill>
                <a:latin typeface="Georgia" pitchFamily="18" charset="0"/>
              </a:rPr>
              <a:t>Результаты: </a:t>
            </a:r>
            <a:r>
              <a:rPr lang="ru-RU" sz="1600" dirty="0" smtClean="0">
                <a:latin typeface="Georgia" pitchFamily="18" charset="0"/>
              </a:rPr>
              <a:t>знание основ алфавита и фонетики; знание 37 стран; базовые навыки ведения разговора.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2-й год</a:t>
            </a:r>
            <a:endParaRPr lang="ru-RU" sz="1600" dirty="0" smtClean="0">
              <a:solidFill>
                <a:srgbClr val="00B050"/>
              </a:solidFill>
              <a:latin typeface="Georgia" pitchFamily="18" charset="0"/>
            </a:endParaRPr>
          </a:p>
          <a:p>
            <a:r>
              <a:rPr lang="ru-RU" sz="1600" dirty="0" smtClean="0">
                <a:solidFill>
                  <a:srgbClr val="FF0066"/>
                </a:solidFill>
                <a:latin typeface="Georgia" pitchFamily="18" charset="0"/>
              </a:rPr>
              <a:t>Содержание: </a:t>
            </a:r>
            <a:r>
              <a:rPr lang="ru-RU" sz="1600" dirty="0" smtClean="0">
                <a:latin typeface="Georgia" pitchFamily="18" charset="0"/>
              </a:rPr>
              <a:t>пища и фрукты; количество; музыкальные инструменты; правильное использование времен; освоение базовой грамматики; освоение более сложной фонетики</a:t>
            </a:r>
          </a:p>
          <a:p>
            <a:r>
              <a:rPr lang="ru-RU" sz="1600" dirty="0" smtClean="0">
                <a:solidFill>
                  <a:srgbClr val="FF0066"/>
                </a:solidFill>
                <a:latin typeface="Georgia" pitchFamily="18" charset="0"/>
              </a:rPr>
              <a:t>Результаты: </a:t>
            </a:r>
            <a:r>
              <a:rPr lang="ru-RU" sz="1600" dirty="0" smtClean="0">
                <a:latin typeface="Georgia" pitchFamily="18" charset="0"/>
              </a:rPr>
              <a:t>умение вести спонтанный разговор на английском; владение основными навыками для описания вещей; базовые навыки чтения.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3-й год</a:t>
            </a:r>
            <a:endParaRPr lang="ru-RU" sz="1600" dirty="0" smtClean="0">
              <a:solidFill>
                <a:srgbClr val="00B050"/>
              </a:solidFill>
              <a:latin typeface="Georgia" pitchFamily="18" charset="0"/>
            </a:endParaRPr>
          </a:p>
          <a:p>
            <a:r>
              <a:rPr lang="ru-RU" sz="1600" dirty="0" smtClean="0">
                <a:solidFill>
                  <a:srgbClr val="FF0066"/>
                </a:solidFill>
                <a:latin typeface="Georgia" pitchFamily="18" charset="0"/>
              </a:rPr>
              <a:t>Содержание: </a:t>
            </a:r>
            <a:r>
              <a:rPr lang="ru-RU" sz="1600" dirty="0" smtClean="0">
                <a:latin typeface="Georgia" pitchFamily="18" charset="0"/>
              </a:rPr>
              <a:t>погода и сезоны; спорт; одежда; правильное использование времен;  транспорт.</a:t>
            </a:r>
          </a:p>
          <a:p>
            <a:r>
              <a:rPr lang="ru-RU" sz="1600" dirty="0" smtClean="0">
                <a:solidFill>
                  <a:srgbClr val="FF0066"/>
                </a:solidFill>
                <a:latin typeface="Georgia" pitchFamily="18" charset="0"/>
              </a:rPr>
              <a:t>Результаты: </a:t>
            </a:r>
            <a:r>
              <a:rPr lang="ru-RU" sz="1600" dirty="0" smtClean="0">
                <a:latin typeface="Georgia" pitchFamily="18" charset="0"/>
              </a:rPr>
              <a:t>словарный запас в 1000 слов и более; расширенные навыки чтения; использование полных предложений для описания историй.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606" y="1429213"/>
            <a:ext cx="7272808" cy="45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1316619" y="1352078"/>
            <a:ext cx="6293862" cy="978115"/>
            <a:chOff x="971600" y="1746704"/>
            <a:chExt cx="6293862" cy="978115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971600" y="1746704"/>
              <a:ext cx="849694" cy="933778"/>
            </a:xfrm>
            <a:prstGeom prst="roundRect">
              <a:avLst>
                <a:gd name="adj" fmla="val 1000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11"/>
            <p:cNvSpPr/>
            <p:nvPr/>
          </p:nvSpPr>
          <p:spPr>
            <a:xfrm>
              <a:off x="2237297" y="1746704"/>
              <a:ext cx="849694" cy="933778"/>
            </a:xfrm>
            <a:prstGeom prst="roundRect">
              <a:avLst>
                <a:gd name="adj" fmla="val 10000"/>
              </a:avLst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6000" r="-16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tint val="50000"/>
                <a:hueOff val="-4037089"/>
                <a:satOff val="2585"/>
                <a:lumOff val="22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12"/>
            <p:cNvSpPr/>
            <p:nvPr/>
          </p:nvSpPr>
          <p:spPr>
            <a:xfrm>
              <a:off x="3613856" y="1762290"/>
              <a:ext cx="849694" cy="933778"/>
            </a:xfrm>
            <a:prstGeom prst="roundRect">
              <a:avLst>
                <a:gd name="adj" fmla="val 10000"/>
              </a:avLst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000" r="-7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tint val="50000"/>
                <a:hueOff val="-12111268"/>
                <a:satOff val="7756"/>
                <a:lumOff val="66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13"/>
            <p:cNvSpPr/>
            <p:nvPr/>
          </p:nvSpPr>
          <p:spPr>
            <a:xfrm>
              <a:off x="6415768" y="1791041"/>
              <a:ext cx="849694" cy="933778"/>
            </a:xfrm>
            <a:prstGeom prst="roundRect">
              <a:avLst>
                <a:gd name="adj" fmla="val 10000"/>
              </a:avLst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7000" r="-37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tint val="50000"/>
                <a:hueOff val="-8074178"/>
                <a:satOff val="5171"/>
                <a:lumOff val="44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14"/>
            <p:cNvSpPr/>
            <p:nvPr/>
          </p:nvSpPr>
          <p:spPr>
            <a:xfrm>
              <a:off x="5026535" y="1808332"/>
              <a:ext cx="948757" cy="916487"/>
            </a:xfrm>
            <a:prstGeom prst="roundRect">
              <a:avLst>
                <a:gd name="adj" fmla="val 10000"/>
              </a:avLst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7000" r="-27000"/>
              </a:stretch>
            </a:blip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6" name="Группа 15"/>
          <p:cNvGrpSpPr/>
          <p:nvPr/>
        </p:nvGrpSpPr>
        <p:grpSpPr>
          <a:xfrm>
            <a:off x="858769" y="4553853"/>
            <a:ext cx="6933154" cy="1548228"/>
            <a:chOff x="1187624" y="5281091"/>
            <a:chExt cx="6756730" cy="1548228"/>
          </a:xfrm>
        </p:grpSpPr>
        <p:sp>
          <p:nvSpPr>
            <p:cNvPr id="17" name="Овал 16"/>
            <p:cNvSpPr/>
            <p:nvPr/>
          </p:nvSpPr>
          <p:spPr>
            <a:xfrm>
              <a:off x="1187624" y="5316630"/>
              <a:ext cx="1584176" cy="144016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Georgia" pitchFamily="18" charset="0"/>
                </a:rPr>
                <a:t>Слышим</a:t>
              </a:r>
              <a:endParaRPr lang="ru-RU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903794" y="5389159"/>
              <a:ext cx="1584176" cy="144016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Georgia" pitchFamily="18" charset="0"/>
                </a:rPr>
                <a:t>Видим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4583387" y="5341659"/>
              <a:ext cx="1584176" cy="144016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Georgia" pitchFamily="18" charset="0"/>
                </a:rPr>
                <a:t>Говорим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6336134" y="5281091"/>
              <a:ext cx="1608220" cy="1520128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Georgia" pitchFamily="18" charset="0"/>
                </a:rPr>
                <a:t>Ощущаем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-6642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Образовательный </a:t>
            </a:r>
            <a:r>
              <a:rPr lang="ru-RU" sz="32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зигзаг 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Showcard Gothic" pitchFamily="82" charset="0"/>
              </a:rPr>
              <a:t>FasTrack</a:t>
            </a:r>
            <a:r>
              <a:rPr lang="ru-RU" sz="32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algn="r">
              <a:tabLst>
                <a:tab pos="447675" algn="l"/>
                <a:tab pos="895350" algn="l"/>
              </a:tabLst>
            </a:pPr>
            <a:r>
              <a:rPr lang="ru-RU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Меняем деятельность каждые 2-3 минуты.</a:t>
            </a:r>
          </a:p>
          <a:p>
            <a:pPr algn="r">
              <a:tabLst>
                <a:tab pos="447675" algn="l"/>
                <a:tab pos="895350" algn="l"/>
              </a:tabLst>
            </a:pPr>
            <a:r>
              <a:rPr lang="ru-RU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Задействуем все каналы восприятия информации.</a:t>
            </a:r>
            <a:endParaRPr lang="ru-RU" dirty="0">
              <a:ln w="9525">
                <a:noFill/>
                <a:prstDash val="solid"/>
              </a:ln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erlearn PPT Format080425">
  <a:themeElements>
    <a:clrScheme name="Everlearn PPT Format08042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verlearn PPT Format080425">
      <a:majorFont>
        <a:latin typeface="Geometr212 Bk BT"/>
        <a:ea typeface="文鼎CS中黑"/>
        <a:cs typeface=""/>
      </a:majorFont>
      <a:minorFont>
        <a:latin typeface="Geometr212 Bk BT"/>
        <a:ea typeface="文鼎CS中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lnDef>
  </a:objectDefaults>
  <a:extraClrSchemeLst>
    <a:extraClrScheme>
      <a:clrScheme name="Everlearn PPT Format08042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learn PPT Format08042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learn PPT Format08042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learn PPT Format08042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learn PPT Format08042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learn PPT Format08042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erlearn PPT Format08042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erlearn PPT Format08042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erlearn PPT Format08042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erlearn PPT Format08042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erlearn PPT Format08042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erlearn PPT Format08042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Everlearn PPT Format080425</Template>
  <TotalTime>1626</TotalTime>
  <Words>323</Words>
  <Application>Microsoft Office PowerPoint</Application>
  <PresentationFormat>Экран (4:3)</PresentationFormat>
  <Paragraphs>117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44" baseType="lpstr">
      <vt:lpstr>黑体</vt:lpstr>
      <vt:lpstr>宋体</vt:lpstr>
      <vt:lpstr>Adobe Devanagari</vt:lpstr>
      <vt:lpstr>Aharoni</vt:lpstr>
      <vt:lpstr>Arial</vt:lpstr>
      <vt:lpstr>Calibri Light</vt:lpstr>
      <vt:lpstr>Century Gothic</vt:lpstr>
      <vt:lpstr>Comic Sans MS</vt:lpstr>
      <vt:lpstr>FasTracKids</vt:lpstr>
      <vt:lpstr>Geometr212 Bk BT</vt:lpstr>
      <vt:lpstr>Georgia</vt:lpstr>
      <vt:lpstr>Rockwell</vt:lpstr>
      <vt:lpstr>Showcard Gothic</vt:lpstr>
      <vt:lpstr>Times New Roman</vt:lpstr>
      <vt:lpstr>Wingdings</vt:lpstr>
      <vt:lpstr>文鼎CS中等线</vt:lpstr>
      <vt:lpstr>文鼎CS中黑</vt:lpstr>
      <vt:lpstr>Everlearn PPT Format080425</vt:lpstr>
      <vt:lpstr>Atlas</vt:lpstr>
      <vt:lpstr>  FasTrack® English  </vt:lpstr>
      <vt:lpstr>Презентация PowerPoint</vt:lpstr>
      <vt:lpstr>Занятия по программе FasTrack XPLOER проходят при помощи Учебной станции, которая использует возможности компьютерных программ и интерактивной доски;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содержания урока FasTrack English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Олеся</cp:lastModifiedBy>
  <cp:revision>156</cp:revision>
  <dcterms:created xsi:type="dcterms:W3CDTF">2008-05-13T07:11:26Z</dcterms:created>
  <dcterms:modified xsi:type="dcterms:W3CDTF">2017-11-29T11:52:32Z</dcterms:modified>
</cp:coreProperties>
</file>